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xmlns="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[1,2,1,4,1,3,4,1,111,3,2,1,"1"];</a:t>
            </a:r>
          </a:p>
          <a:p>
            <a:r>
              <a:rPr lang="en-US" sz="1800" noProof="1" smtClean="0"/>
              <a:t>arr.remove(1); //arr = [2,4,3,4,111,3,2,"1"];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hasProperty(obj,"length");</a:t>
            </a:r>
          </a:p>
        </p:txBody>
      </p:sp>
    </p:spTree>
    <p:extLst>
      <p:ext uri="{BB962C8B-B14F-4D97-AF65-F5344CB8AC3E}">
        <p14:creationId xmlns:p14="http://schemas.microsoft.com/office/powerpoint/2010/main" xmlns="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{firstname : "Gosho", lastname: "Petrov", age: 32}, </a:t>
            </a:r>
          </a:p>
          <a:p>
            <a:r>
              <a:rPr lang="en-US" sz="1800" noProof="1" smtClean="0"/>
              <a:t>  {firstname : "Bay", lastname: "Ivan", age: 81},…];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group(persons,"firstname");</a:t>
            </a:r>
          </a:p>
          <a:p>
            <a:r>
              <a:rPr lang="en-US" sz="1800" noProof="1" smtClean="0"/>
              <a:t>var groupedByAge= group(persons,"age");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xmlns="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618</TotalTime>
  <Words>284</Words>
  <Application>Microsoft Office PowerPoint</Application>
  <PresentationFormat>Презентация на цял екран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Evgeni</cp:lastModifiedBy>
  <cp:revision>684</cp:revision>
  <dcterms:created xsi:type="dcterms:W3CDTF">2013-03-08T15:31:43Z</dcterms:created>
  <dcterms:modified xsi:type="dcterms:W3CDTF">2014-05-21T10:13:01Z</dcterms:modified>
</cp:coreProperties>
</file>