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7" r:id="rId2"/>
    <p:sldId id="288" r:id="rId3"/>
    <p:sldId id="289" r:id="rId4"/>
    <p:sldId id="290" r:id="rId5"/>
    <p:sldId id="294" r:id="rId6"/>
    <p:sldId id="296" r:id="rId7"/>
    <p:sldId id="298" r:id="rId8"/>
    <p:sldId id="302" r:id="rId9"/>
    <p:sldId id="30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>
        <p:scale>
          <a:sx n="80" d="100"/>
          <a:sy n="80" d="100"/>
        </p:scale>
        <p:origin x="-98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pPr/>
              <a:t>05/21/2014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xmlns="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"www.devbg.org",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"/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forum/index.php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088" y="5283215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</p:spTree>
    <p:extLst>
      <p:ext uri="{BB962C8B-B14F-4D97-AF65-F5344CB8AC3E}">
        <p14:creationId xmlns:p14="http://schemas.microsoft.com/office/powerpoint/2010/main" xmlns="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format = "{0}, {1}, {0} text {2}";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stringFormat(format,1,"Pesho","Gosho");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"Peter", 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document.getElementById("list-item").innerHtml;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"&lt;ul&gt;&lt;li&gt;&lt;strong&gt;Peter&lt;/strong&gt; &lt;span&gt;14&lt;/span&gt;&lt;/li&gt;&lt;li&gt;…&lt;/li&gt;…&lt;/ul&gt;"</a:t>
            </a:r>
          </a:p>
        </p:txBody>
      </p:sp>
    </p:spTree>
    <p:extLst>
      <p:ext uri="{BB962C8B-B14F-4D97-AF65-F5344CB8AC3E}">
        <p14:creationId xmlns:p14="http://schemas.microsoft.com/office/powerpoint/2010/main" xmlns="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4714</TotalTime>
  <Words>772</Words>
  <Application>Microsoft Office PowerPoint</Application>
  <PresentationFormat>Презентация на цял екран (4:3)</PresentationFormat>
  <Paragraphs>80</Paragraphs>
  <Slides>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Evgeni</cp:lastModifiedBy>
  <cp:revision>641</cp:revision>
  <dcterms:created xsi:type="dcterms:W3CDTF">2013-03-13T10:52:48Z</dcterms:created>
  <dcterms:modified xsi:type="dcterms:W3CDTF">2014-05-21T10:12:47Z</dcterms:modified>
</cp:coreProperties>
</file>