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97" r:id="rId3"/>
    <p:sldMasterId id="2147483698" r:id="rId4"/>
    <p:sldMasterId id="2147483699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14b388f5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14b388f5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d2891f0bc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Добавлена анимация “По щелчку”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1d2891f0bc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d2891f0bc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Добавлена анимация “По щелчку”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1d2891f0bc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a559fdd03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a559fdd03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e246490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25e246490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5e2464907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25e2464907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5e2464907_0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25e2464907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a559fdd0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a559fdd0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a559fdd03_1_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a559fdd03_1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a559fdd0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a559fdd0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a559fdd03_1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Добавлена анимация “По щелчку”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1a559fdd03_1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a559fdd03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a559fdd03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d2891f0b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1d2891f0b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d2891f0bc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Добавлена анимация “По щелчку”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1d2891f0bc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d2891f0bc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Добавлена анимация “По щелчку”</a:t>
            </a:r>
            <a:endParaRPr/>
          </a:p>
        </p:txBody>
      </p:sp>
      <p:sp>
        <p:nvSpPr>
          <p:cNvPr id="386" name="Google Shape;386;g1d2891f0bc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ctrTitle"/>
          </p:nvPr>
        </p:nvSpPr>
        <p:spPr>
          <a:xfrm>
            <a:off x="1523167" y="762000"/>
            <a:ext cx="9139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900"/>
              <a:buAutoNum type="arabicPeriod"/>
              <a:defRPr sz="2100">
                <a:solidFill>
                  <a:srgbClr val="2C2D30"/>
                </a:solidFill>
              </a:defRPr>
            </a:lvl1pPr>
            <a:lvl2pPr lvl="1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6900"/>
              <a:buAutoNum type="alphaLcPeriod"/>
              <a:defRPr sz="2100">
                <a:solidFill>
                  <a:srgbClr val="2C2D30"/>
                </a:solidFill>
              </a:defRPr>
            </a:lvl2pPr>
            <a:lvl3pPr lvl="2" rtl="0" algn="ctr">
              <a:spcBef>
                <a:spcPts val="1300"/>
              </a:spcBef>
              <a:spcAft>
                <a:spcPts val="0"/>
              </a:spcAft>
              <a:buSzPts val="6900"/>
              <a:buAutoNum type="romanLcPeriod"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AutoNum type="arabicPeriod"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AutoNum type="alphaLcPeriod"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AutoNum type="romanLcPeriod"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AutoNum type="arabicPeriod"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AutoNum type="alphaLcPeriod"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AutoNum type="romanLcPeriod"/>
              <a:defRPr sz="6900"/>
            </a:lvl9pPr>
          </a:lstStyle>
          <a:p/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31" name="Google Shape;131;p26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3" name="Google Shape;143;p29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4" name="Google Shape;144;p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47" name="Google Shape;147;p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1" name="Google Shape;151;p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4" name="Google Shape;154;p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3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8" name="Google Shape;158;p33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9" name="Google Shape;159;p33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0" name="Google Shape;160;p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63" name="Google Shape;163;p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66" name="Google Shape;166;p35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7" name="Google Shape;167;p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8"/>
          <p:cNvSpPr/>
          <p:nvPr>
            <p:ph idx="2" type="pic"/>
          </p:nvPr>
        </p:nvSpPr>
        <p:spPr>
          <a:xfrm>
            <a:off x="1524000" y="0"/>
            <a:ext cx="38577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279400" lvl="0" marL="279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79400" lvl="1" marL="8763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66700" lvl="2" marL="1460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79400" lvl="3" marL="2057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79400" lvl="4" marL="26543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66700" lvl="5" marL="3238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79400" lvl="6" marL="3835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79400" lvl="7" marL="44323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66700" lvl="8" marL="5016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77" name="Google Shape;177;p38"/>
          <p:cNvSpPr txBox="1"/>
          <p:nvPr>
            <p:ph type="title"/>
          </p:nvPr>
        </p:nvSpPr>
        <p:spPr>
          <a:xfrm>
            <a:off x="5667374" y="4518421"/>
            <a:ext cx="47148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11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lvl="1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09600" lvl="2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914400" lvl="3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19200" lvl="4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24000" lvl="5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828800" lvl="6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133600" lvl="7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438400" lvl="8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38"/>
          <p:cNvSpPr txBox="1"/>
          <p:nvPr>
            <p:ph idx="1" type="body"/>
          </p:nvPr>
        </p:nvSpPr>
        <p:spPr>
          <a:xfrm>
            <a:off x="5836540" y="2529128"/>
            <a:ext cx="4714800" cy="12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A6AAA9"/>
              </a:buClr>
              <a:buSzPts val="22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A6AAA9"/>
              </a:buClr>
              <a:buSzPts val="22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A6AAA9"/>
              </a:buClr>
              <a:buSzPts val="22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A6AAA9"/>
              </a:buClr>
              <a:buSzPts val="22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A6AAA9"/>
              </a:buClr>
              <a:buSzPts val="22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79" name="Google Shape;179;p38"/>
          <p:cNvSpPr txBox="1"/>
          <p:nvPr>
            <p:ph idx="12" type="sldNum"/>
          </p:nvPr>
        </p:nvSpPr>
        <p:spPr>
          <a:xfrm>
            <a:off x="10100880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 txBox="1"/>
          <p:nvPr>
            <p:ph type="title"/>
          </p:nvPr>
        </p:nvSpPr>
        <p:spPr>
          <a:xfrm>
            <a:off x="1809749" y="1080492"/>
            <a:ext cx="8572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lvl="1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09600" lvl="2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914400" lvl="3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19200" lvl="4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24000" lvl="5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828800" lvl="6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133600" lvl="7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438400" lvl="8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39"/>
          <p:cNvSpPr txBox="1"/>
          <p:nvPr>
            <p:ph idx="1" type="body"/>
          </p:nvPr>
        </p:nvSpPr>
        <p:spPr>
          <a:xfrm>
            <a:off x="1809749" y="1928812"/>
            <a:ext cx="85725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3" name="Google Shape;183;p39"/>
          <p:cNvSpPr/>
          <p:nvPr/>
        </p:nvSpPr>
        <p:spPr>
          <a:xfrm>
            <a:off x="761563" y="6096014"/>
            <a:ext cx="7617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84" name="Google Shape;18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6435" y="6181568"/>
            <a:ext cx="551700" cy="5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9"/>
          <p:cNvSpPr/>
          <p:nvPr/>
        </p:nvSpPr>
        <p:spPr>
          <a:xfrm>
            <a:off x="761567" y="-1"/>
            <a:ext cx="761700" cy="253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9"/>
          <p:cNvSpPr txBox="1"/>
          <p:nvPr>
            <p:ph idx="12" type="sldNum"/>
          </p:nvPr>
        </p:nvSpPr>
        <p:spPr>
          <a:xfrm>
            <a:off x="10095382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p40"/>
          <p:cNvCxnSpPr/>
          <p:nvPr/>
        </p:nvCxnSpPr>
        <p:spPr>
          <a:xfrm>
            <a:off x="1809749" y="4318001"/>
            <a:ext cx="85725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9" name="Google Shape;189;p40"/>
          <p:cNvSpPr txBox="1"/>
          <p:nvPr>
            <p:ph type="title"/>
          </p:nvPr>
        </p:nvSpPr>
        <p:spPr>
          <a:xfrm>
            <a:off x="1809749" y="4518421"/>
            <a:ext cx="8572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11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lvl="1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09600" lvl="2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914400" lvl="3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19200" lvl="4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24000" lvl="5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828800" lvl="6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133600" lvl="7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438400" lvl="8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40"/>
          <p:cNvSpPr txBox="1"/>
          <p:nvPr>
            <p:ph idx="1" type="body"/>
          </p:nvPr>
        </p:nvSpPr>
        <p:spPr>
          <a:xfrm>
            <a:off x="1809749" y="3000375"/>
            <a:ext cx="8572500" cy="12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A6AAA9"/>
              </a:buClr>
              <a:buSzPts val="22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A6AAA9"/>
              </a:buClr>
              <a:buSzPts val="22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A6AAA9"/>
              </a:buClr>
              <a:buSzPts val="22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A6AAA9"/>
              </a:buClr>
              <a:buSzPts val="22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A6AAA9"/>
              </a:buClr>
              <a:buSzPts val="22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91" name="Google Shape;191;p40"/>
          <p:cNvSpPr txBox="1"/>
          <p:nvPr>
            <p:ph idx="12" type="sldNum"/>
          </p:nvPr>
        </p:nvSpPr>
        <p:spPr>
          <a:xfrm>
            <a:off x="10100880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1"/>
          <p:cNvSpPr/>
          <p:nvPr>
            <p:ph idx="2" type="pic"/>
          </p:nvPr>
        </p:nvSpPr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279400" lvl="0" marL="279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79400" lvl="1" marL="8763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66700" lvl="2" marL="1460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79400" lvl="3" marL="2057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79400" lvl="4" marL="26543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66700" lvl="5" marL="3238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79400" lvl="6" marL="3835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79400" lvl="7" marL="44323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66700" lvl="8" marL="5016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194" name="Google Shape;194;p41"/>
          <p:cNvCxnSpPr/>
          <p:nvPr>
            <p:ph idx="1" type="body"/>
          </p:nvPr>
        </p:nvCxnSpPr>
        <p:spPr>
          <a:xfrm>
            <a:off x="1809749" y="4318001"/>
            <a:ext cx="85725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41"/>
          <p:cNvSpPr txBox="1"/>
          <p:nvPr>
            <p:ph type="title"/>
          </p:nvPr>
        </p:nvSpPr>
        <p:spPr>
          <a:xfrm>
            <a:off x="1809749" y="4518421"/>
            <a:ext cx="8572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11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lvl="1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09600" lvl="2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914400" lvl="3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19200" lvl="4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24000" lvl="5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828800" lvl="6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133600" lvl="7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438400" lvl="8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41"/>
          <p:cNvSpPr txBox="1"/>
          <p:nvPr>
            <p:ph idx="3" type="body"/>
          </p:nvPr>
        </p:nvSpPr>
        <p:spPr>
          <a:xfrm>
            <a:off x="1809749" y="3000375"/>
            <a:ext cx="8572500" cy="12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A6AAA9"/>
              </a:buClr>
              <a:buSzPts val="22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A6AAA9"/>
              </a:buClr>
              <a:buSzPts val="22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A6AAA9"/>
              </a:buClr>
              <a:buSzPts val="22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A6AAA9"/>
              </a:buClr>
              <a:buSzPts val="22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A6AAA9"/>
              </a:buClr>
              <a:buSzPts val="22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97" name="Google Shape;197;p41"/>
          <p:cNvSpPr txBox="1"/>
          <p:nvPr>
            <p:ph idx="12" type="sldNum"/>
          </p:nvPr>
        </p:nvSpPr>
        <p:spPr>
          <a:xfrm>
            <a:off x="10100880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Google Shape;199;p42"/>
          <p:cNvCxnSpPr/>
          <p:nvPr/>
        </p:nvCxnSpPr>
        <p:spPr>
          <a:xfrm>
            <a:off x="1809749" y="4318001"/>
            <a:ext cx="85725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00" name="Google Shape;200;p42"/>
          <p:cNvSpPr txBox="1"/>
          <p:nvPr>
            <p:ph type="title"/>
          </p:nvPr>
        </p:nvSpPr>
        <p:spPr>
          <a:xfrm>
            <a:off x="1809749" y="4518421"/>
            <a:ext cx="8572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11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lvl="1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09600" lvl="2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914400" lvl="3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19200" lvl="4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24000" lvl="5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828800" lvl="6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133600" lvl="7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438400" lvl="8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42"/>
          <p:cNvSpPr txBox="1"/>
          <p:nvPr>
            <p:ph idx="1" type="body"/>
          </p:nvPr>
        </p:nvSpPr>
        <p:spPr>
          <a:xfrm>
            <a:off x="1809749" y="3000375"/>
            <a:ext cx="8572500" cy="12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A6AAA9"/>
              </a:buClr>
              <a:buSzPts val="22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A6AAA9"/>
              </a:buClr>
              <a:buSzPts val="22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A6AAA9"/>
              </a:buClr>
              <a:buSzPts val="22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A6AAA9"/>
              </a:buClr>
              <a:buSzPts val="22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A6AAA9"/>
              </a:buClr>
              <a:buSzPts val="2200"/>
              <a:buFont typeface="Avenir"/>
              <a:buNone/>
              <a:defRPr b="0" i="0" sz="35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02" name="Google Shape;202;p42"/>
          <p:cNvSpPr txBox="1"/>
          <p:nvPr>
            <p:ph idx="12" type="sldNum"/>
          </p:nvPr>
        </p:nvSpPr>
        <p:spPr>
          <a:xfrm>
            <a:off x="10077971" y="29467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/>
          <p:nvPr>
            <p:ph type="title"/>
          </p:nvPr>
        </p:nvSpPr>
        <p:spPr>
          <a:xfrm>
            <a:off x="1809749" y="2839640"/>
            <a:ext cx="8572500" cy="3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11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lvl="1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09600" lvl="2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914400" lvl="3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19200" lvl="4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24000" lvl="5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828800" lvl="6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133600" lvl="7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438400" lvl="8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43"/>
          <p:cNvSpPr txBox="1"/>
          <p:nvPr>
            <p:ph idx="12" type="sldNum"/>
          </p:nvPr>
        </p:nvSpPr>
        <p:spPr>
          <a:xfrm>
            <a:off x="10100880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4"/>
          <p:cNvSpPr txBox="1"/>
          <p:nvPr>
            <p:ph idx="1" type="body"/>
          </p:nvPr>
        </p:nvSpPr>
        <p:spPr>
          <a:xfrm>
            <a:off x="1809749" y="321204"/>
            <a:ext cx="7857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200"/>
              <a:buFont typeface="Avenir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08" name="Google Shape;208;p44"/>
          <p:cNvSpPr txBox="1"/>
          <p:nvPr>
            <p:ph type="title"/>
          </p:nvPr>
        </p:nvSpPr>
        <p:spPr>
          <a:xfrm>
            <a:off x="1809749" y="1080492"/>
            <a:ext cx="8572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lvl="1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09600" lvl="2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914400" lvl="3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19200" lvl="4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24000" lvl="5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828800" lvl="6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133600" lvl="7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438400" lvl="8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44"/>
          <p:cNvSpPr txBox="1"/>
          <p:nvPr>
            <p:ph idx="12" type="sldNum"/>
          </p:nvPr>
        </p:nvSpPr>
        <p:spPr>
          <a:xfrm>
            <a:off x="10095382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5"/>
          <p:cNvSpPr txBox="1"/>
          <p:nvPr>
            <p:ph idx="1" type="body"/>
          </p:nvPr>
        </p:nvSpPr>
        <p:spPr>
          <a:xfrm>
            <a:off x="1809749" y="321204"/>
            <a:ext cx="7857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200"/>
              <a:buFont typeface="Avenir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12" name="Google Shape;212;p45"/>
          <p:cNvSpPr txBox="1"/>
          <p:nvPr>
            <p:ph type="title"/>
          </p:nvPr>
        </p:nvSpPr>
        <p:spPr>
          <a:xfrm>
            <a:off x="1809749" y="1080492"/>
            <a:ext cx="8572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lvl="1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09600" lvl="2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914400" lvl="3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19200" lvl="4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24000" lvl="5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828800" lvl="6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133600" lvl="7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438400" lvl="8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45"/>
          <p:cNvSpPr txBox="1"/>
          <p:nvPr>
            <p:ph idx="2" type="body"/>
          </p:nvPr>
        </p:nvSpPr>
        <p:spPr>
          <a:xfrm>
            <a:off x="1809749" y="1928812"/>
            <a:ext cx="85725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14" name="Google Shape;214;p45"/>
          <p:cNvSpPr txBox="1"/>
          <p:nvPr>
            <p:ph idx="12" type="sldNum"/>
          </p:nvPr>
        </p:nvSpPr>
        <p:spPr>
          <a:xfrm>
            <a:off x="10095382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6"/>
          <p:cNvSpPr txBox="1"/>
          <p:nvPr>
            <p:ph idx="1" type="body"/>
          </p:nvPr>
        </p:nvSpPr>
        <p:spPr>
          <a:xfrm>
            <a:off x="1809749" y="321204"/>
            <a:ext cx="7857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200"/>
              <a:buFont typeface="Avenir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17" name="Google Shape;217;p46"/>
          <p:cNvSpPr/>
          <p:nvPr>
            <p:ph idx="2" type="pic"/>
          </p:nvPr>
        </p:nvSpPr>
        <p:spPr>
          <a:xfrm>
            <a:off x="6524624" y="1080492"/>
            <a:ext cx="3857700" cy="54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279400" lvl="0" marL="279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79400" lvl="1" marL="8763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66700" lvl="2" marL="1460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79400" lvl="3" marL="2057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79400" lvl="4" marL="26543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66700" lvl="5" marL="3238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79400" lvl="6" marL="3835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79400" lvl="7" marL="44323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66700" lvl="8" marL="5016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18" name="Google Shape;218;p46"/>
          <p:cNvSpPr txBox="1"/>
          <p:nvPr>
            <p:ph type="title"/>
          </p:nvPr>
        </p:nvSpPr>
        <p:spPr>
          <a:xfrm>
            <a:off x="1809749" y="1080492"/>
            <a:ext cx="44292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lvl="1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09600" lvl="2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914400" lvl="3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19200" lvl="4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24000" lvl="5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828800" lvl="6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133600" lvl="7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438400" lvl="8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46"/>
          <p:cNvSpPr txBox="1"/>
          <p:nvPr>
            <p:ph idx="3" type="body"/>
          </p:nvPr>
        </p:nvSpPr>
        <p:spPr>
          <a:xfrm>
            <a:off x="1809749" y="1928812"/>
            <a:ext cx="44292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venir"/>
              <a:buChar char="▸"/>
              <a:defRPr b="0" i="0" sz="19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venir"/>
              <a:buChar char="▸"/>
              <a:defRPr b="0" i="0" sz="19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venir"/>
              <a:buChar char="▸"/>
              <a:defRPr b="0" i="0" sz="19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venir"/>
              <a:buChar char="▸"/>
              <a:defRPr b="0" i="0" sz="19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venir"/>
              <a:buChar char="▸"/>
              <a:defRPr b="0" i="0" sz="19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20" name="Google Shape;220;p46"/>
          <p:cNvSpPr txBox="1"/>
          <p:nvPr>
            <p:ph idx="12" type="sldNum"/>
          </p:nvPr>
        </p:nvSpPr>
        <p:spPr>
          <a:xfrm>
            <a:off x="10095382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7"/>
          <p:cNvSpPr txBox="1"/>
          <p:nvPr>
            <p:ph idx="1" type="body"/>
          </p:nvPr>
        </p:nvSpPr>
        <p:spPr>
          <a:xfrm>
            <a:off x="1809749" y="321204"/>
            <a:ext cx="7857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200"/>
              <a:buFont typeface="Avenir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23" name="Google Shape;223;p47"/>
          <p:cNvSpPr txBox="1"/>
          <p:nvPr>
            <p:ph idx="2" type="body"/>
          </p:nvPr>
        </p:nvSpPr>
        <p:spPr>
          <a:xfrm>
            <a:off x="1809749" y="1928812"/>
            <a:ext cx="85725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24" name="Google Shape;224;p47"/>
          <p:cNvSpPr txBox="1"/>
          <p:nvPr>
            <p:ph idx="12" type="sldNum"/>
          </p:nvPr>
        </p:nvSpPr>
        <p:spPr>
          <a:xfrm>
            <a:off x="10095382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8"/>
          <p:cNvSpPr/>
          <p:nvPr>
            <p:ph idx="2" type="pic"/>
          </p:nvPr>
        </p:nvSpPr>
        <p:spPr>
          <a:xfrm>
            <a:off x="6096531" y="0"/>
            <a:ext cx="45720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279400" lvl="0" marL="279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79400" lvl="1" marL="8763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66700" lvl="2" marL="1460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79400" lvl="3" marL="2057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79400" lvl="4" marL="26543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66700" lvl="5" marL="3238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79400" lvl="6" marL="3835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79400" lvl="7" marL="44323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66700" lvl="8" marL="5016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27" name="Google Shape;227;p48"/>
          <p:cNvSpPr/>
          <p:nvPr>
            <p:ph idx="3" type="pic"/>
          </p:nvPr>
        </p:nvSpPr>
        <p:spPr>
          <a:xfrm>
            <a:off x="6096000" y="3446859"/>
            <a:ext cx="45720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279400" lvl="0" marL="279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79400" lvl="1" marL="8763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66700" lvl="2" marL="1460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79400" lvl="3" marL="2057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79400" lvl="4" marL="26543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66700" lvl="5" marL="3238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79400" lvl="6" marL="3835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79400" lvl="7" marL="44323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66700" lvl="8" marL="5016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28" name="Google Shape;228;p48"/>
          <p:cNvSpPr/>
          <p:nvPr>
            <p:ph idx="4" type="pic"/>
          </p:nvPr>
        </p:nvSpPr>
        <p:spPr>
          <a:xfrm>
            <a:off x="1524000" y="0"/>
            <a:ext cx="4548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279400" lvl="0" marL="279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79400" lvl="1" marL="8763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66700" lvl="2" marL="1460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79400" lvl="3" marL="2057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79400" lvl="4" marL="26543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66700" lvl="5" marL="3238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79400" lvl="6" marL="3835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79400" lvl="7" marL="44323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66700" lvl="8" marL="5016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29" name="Google Shape;229;p48"/>
          <p:cNvSpPr txBox="1"/>
          <p:nvPr>
            <p:ph idx="12" type="sldNum"/>
          </p:nvPr>
        </p:nvSpPr>
        <p:spPr>
          <a:xfrm>
            <a:off x="10095382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9"/>
          <p:cNvSpPr/>
          <p:nvPr/>
        </p:nvSpPr>
        <p:spPr>
          <a:xfrm>
            <a:off x="1854397" y="1660921"/>
            <a:ext cx="8483100" cy="3676800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9"/>
          <p:cNvSpPr txBox="1"/>
          <p:nvPr>
            <p:ph idx="1" type="body"/>
          </p:nvPr>
        </p:nvSpPr>
        <p:spPr>
          <a:xfrm>
            <a:off x="2149077" y="2044897"/>
            <a:ext cx="7893900" cy="17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 b="0" i="0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33" name="Google Shape;233;p49"/>
          <p:cNvSpPr txBox="1"/>
          <p:nvPr>
            <p:ph idx="2" type="body"/>
          </p:nvPr>
        </p:nvSpPr>
        <p:spPr>
          <a:xfrm>
            <a:off x="1809749" y="5476874"/>
            <a:ext cx="85725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200"/>
              <a:buFont typeface="Avenir"/>
              <a:buNone/>
              <a:defRPr b="0" i="0" sz="4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34" name="Google Shape;234;p49"/>
          <p:cNvSpPr txBox="1"/>
          <p:nvPr>
            <p:ph idx="3" type="body"/>
          </p:nvPr>
        </p:nvSpPr>
        <p:spPr>
          <a:xfrm>
            <a:off x="1809749" y="321204"/>
            <a:ext cx="7857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200"/>
              <a:buFont typeface="Avenir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35" name="Google Shape;235;p49"/>
          <p:cNvSpPr txBox="1"/>
          <p:nvPr>
            <p:ph idx="12" type="sldNum"/>
          </p:nvPr>
        </p:nvSpPr>
        <p:spPr>
          <a:xfrm>
            <a:off x="10095382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0"/>
          <p:cNvSpPr txBox="1"/>
          <p:nvPr>
            <p:ph idx="1" type="body"/>
          </p:nvPr>
        </p:nvSpPr>
        <p:spPr>
          <a:xfrm>
            <a:off x="5667374" y="1857375"/>
            <a:ext cx="4714800" cy="25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venir"/>
              <a:buNone/>
              <a:defRPr b="0" i="0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38" name="Google Shape;238;p50"/>
          <p:cNvSpPr/>
          <p:nvPr>
            <p:ph idx="2" type="pic"/>
          </p:nvPr>
        </p:nvSpPr>
        <p:spPr>
          <a:xfrm>
            <a:off x="1524000" y="0"/>
            <a:ext cx="38577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279400" lvl="0" marL="279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79400" lvl="1" marL="8763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66700" lvl="2" marL="1460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79400" lvl="3" marL="2057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79400" lvl="4" marL="26543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66700" lvl="5" marL="3238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79400" lvl="6" marL="3835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79400" lvl="7" marL="44323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66700" lvl="8" marL="5016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39" name="Google Shape;239;p50"/>
          <p:cNvSpPr txBox="1"/>
          <p:nvPr>
            <p:ph idx="3" type="body"/>
          </p:nvPr>
        </p:nvSpPr>
        <p:spPr>
          <a:xfrm>
            <a:off x="5667374" y="5448432"/>
            <a:ext cx="47148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200"/>
              <a:buFont typeface="Avenir"/>
              <a:buNone/>
              <a:defRPr b="0" i="0" sz="4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40" name="Google Shape;240;p50"/>
          <p:cNvSpPr txBox="1"/>
          <p:nvPr>
            <p:ph idx="12" type="sldNum"/>
          </p:nvPr>
        </p:nvSpPr>
        <p:spPr>
          <a:xfrm>
            <a:off x="10095382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1"/>
          <p:cNvSpPr/>
          <p:nvPr>
            <p:ph idx="2" type="pic"/>
          </p:nvPr>
        </p:nvSpPr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279400" lvl="0" marL="279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79400" lvl="1" marL="8763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66700" lvl="2" marL="1460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79400" lvl="3" marL="2057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79400" lvl="4" marL="26543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66700" lvl="5" marL="3238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79400" lvl="6" marL="3835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79400" lvl="7" marL="44323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66700" lvl="8" marL="5016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43" name="Google Shape;243;p51"/>
          <p:cNvSpPr txBox="1"/>
          <p:nvPr>
            <p:ph idx="12" type="sldNum"/>
          </p:nvPr>
        </p:nvSpPr>
        <p:spPr>
          <a:xfrm>
            <a:off x="10095382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2"/>
          <p:cNvSpPr txBox="1"/>
          <p:nvPr>
            <p:ph idx="12" type="sldNum"/>
          </p:nvPr>
        </p:nvSpPr>
        <p:spPr>
          <a:xfrm>
            <a:off x="10095382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3"/>
          <p:cNvSpPr txBox="1"/>
          <p:nvPr>
            <p:ph idx="12" type="sldNum"/>
          </p:nvPr>
        </p:nvSpPr>
        <p:spPr>
          <a:xfrm>
            <a:off x="10095382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p37"/>
          <p:cNvCxnSpPr/>
          <p:nvPr/>
        </p:nvCxnSpPr>
        <p:spPr>
          <a:xfrm>
            <a:off x="1809749" y="698501"/>
            <a:ext cx="8572500" cy="0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2" name="Google Shape;172;p37"/>
          <p:cNvSpPr txBox="1"/>
          <p:nvPr>
            <p:ph type="title"/>
          </p:nvPr>
        </p:nvSpPr>
        <p:spPr>
          <a:xfrm>
            <a:off x="1809749" y="1080492"/>
            <a:ext cx="8572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lvl="1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09600" lvl="2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914400" lvl="3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19200" lvl="4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24000" lvl="5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828800" lvl="6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133600" lvl="7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438400" lvl="8" mar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37"/>
          <p:cNvSpPr txBox="1"/>
          <p:nvPr>
            <p:ph idx="1" type="body"/>
          </p:nvPr>
        </p:nvSpPr>
        <p:spPr>
          <a:xfrm>
            <a:off x="1809749" y="1928812"/>
            <a:ext cx="85725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74" name="Google Shape;174;p37"/>
          <p:cNvSpPr txBox="1"/>
          <p:nvPr>
            <p:ph idx="12" type="sldNum"/>
          </p:nvPr>
        </p:nvSpPr>
        <p:spPr>
          <a:xfrm>
            <a:off x="10095382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9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верстка.png" id="252" name="Google Shape;252;p5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787" y="1683775"/>
            <a:ext cx="3307500" cy="33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54"/>
          <p:cNvSpPr txBox="1"/>
          <p:nvPr>
            <p:ph type="title"/>
          </p:nvPr>
        </p:nvSpPr>
        <p:spPr>
          <a:xfrm>
            <a:off x="5393669" y="1963681"/>
            <a:ext cx="47148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Font typeface="Arial"/>
              <a:buNone/>
            </a:pPr>
            <a:r>
              <a:rPr lang="ru-RU" sz="2100">
                <a:solidFill>
                  <a:srgbClr val="BDC2CA"/>
                </a:solidFill>
              </a:rPr>
              <a:t>Профессиональная вёрстка</a:t>
            </a:r>
            <a:endParaRPr/>
          </a:p>
        </p:txBody>
      </p:sp>
      <p:sp>
        <p:nvSpPr>
          <p:cNvPr id="254" name="Google Shape;254;p54"/>
          <p:cNvSpPr txBox="1"/>
          <p:nvPr>
            <p:ph idx="1" type="body"/>
          </p:nvPr>
        </p:nvSpPr>
        <p:spPr>
          <a:xfrm>
            <a:off x="5417481" y="2380531"/>
            <a:ext cx="43557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5700" lIns="35700" spcFirstLastPara="1" rIns="35700" wrap="square" tIns="3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b="1" i="0" lang="ru-RU" sz="27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lang="ru-RU" sz="2700">
                <a:solidFill>
                  <a:srgbClr val="4C5D6E"/>
                </a:solidFill>
              </a:rPr>
              <a:t>3</a:t>
            </a:r>
            <a:endParaRPr/>
          </a:p>
        </p:txBody>
      </p:sp>
      <p:sp>
        <p:nvSpPr>
          <p:cNvPr id="255" name="Google Shape;255;p54"/>
          <p:cNvSpPr/>
          <p:nvPr/>
        </p:nvSpPr>
        <p:spPr>
          <a:xfrm>
            <a:off x="5417467" y="3183700"/>
            <a:ext cx="5601300" cy="17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-RU" sz="4800">
                <a:solidFill>
                  <a:srgbClr val="4C5D6E"/>
                </a:solidFill>
              </a:rPr>
              <a:t>Препроцессоры:</a:t>
            </a:r>
            <a:endParaRPr sz="4800">
              <a:solidFill>
                <a:srgbClr val="4C5D6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-RU" sz="4800">
                <a:solidFill>
                  <a:srgbClr val="4C5D6E"/>
                </a:solidFill>
              </a:rPr>
              <a:t>применение на практике</a:t>
            </a:r>
            <a:endParaRPr sz="48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3"/>
          <p:cNvSpPr txBox="1"/>
          <p:nvPr>
            <p:ph idx="1" type="body"/>
          </p:nvPr>
        </p:nvSpPr>
        <p:spPr>
          <a:xfrm>
            <a:off x="1523200" y="2734000"/>
            <a:ext cx="91455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-4445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200"/>
              <a:buFont typeface="Arial"/>
              <a:buChar char="●"/>
            </a:pPr>
            <a:r>
              <a:rPr lang="ru-RU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RubyInstaller.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200"/>
              <a:buFont typeface="Arial"/>
              <a:buChar char="●"/>
            </a:pPr>
            <a:r>
              <a:rPr lang="ru-RU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Compass.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200"/>
              <a:buFont typeface="Arial"/>
              <a:buChar char="●"/>
            </a:pPr>
            <a:r>
              <a:rPr lang="ru-RU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Текстовый редактор.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200"/>
              <a:buFont typeface="Arial"/>
              <a:buChar char="●"/>
            </a:pPr>
            <a:r>
              <a:rPr lang="ru-RU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Время и терпение.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63"/>
          <p:cNvSpPr/>
          <p:nvPr/>
        </p:nvSpPr>
        <p:spPr>
          <a:xfrm>
            <a:off x="1482800" y="1091300"/>
            <a:ext cx="92265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-RU" sz="4300">
                <a:solidFill>
                  <a:srgbClr val="4C5D6E"/>
                </a:solidFill>
              </a:rPr>
              <a:t>Что необходимо для Sass?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4"/>
          <p:cNvSpPr txBox="1"/>
          <p:nvPr>
            <p:ph idx="1" type="body"/>
          </p:nvPr>
        </p:nvSpPr>
        <p:spPr>
          <a:xfrm>
            <a:off x="1523200" y="2154100"/>
            <a:ext cx="914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-4445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200"/>
              <a:buFont typeface="Arial"/>
              <a:buChar char="●"/>
            </a:pPr>
            <a:r>
              <a:rPr lang="ru-RU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Переменные.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200"/>
              <a:buFont typeface="Arial"/>
              <a:buChar char="●"/>
            </a:pPr>
            <a:r>
              <a:rPr lang="ru-RU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Вложенность.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200"/>
              <a:buFont typeface="Arial"/>
              <a:buChar char="●"/>
            </a:pPr>
            <a:r>
              <a:rPr lang="ru-RU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Миксины.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200"/>
              <a:buFont typeface="Arial"/>
              <a:buChar char="●"/>
            </a:pPr>
            <a:r>
              <a:rPr lang="ru-RU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Аргументы.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200"/>
              <a:buFont typeface="Arial"/>
              <a:buChar char="●"/>
            </a:pPr>
            <a:r>
              <a:rPr lang="ru-RU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Наследование.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200"/>
              <a:buFont typeface="Arial"/>
              <a:buChar char="●"/>
            </a:pPr>
            <a:r>
              <a:rPr lang="ru-RU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Математические операции.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64"/>
          <p:cNvSpPr/>
          <p:nvPr/>
        </p:nvSpPr>
        <p:spPr>
          <a:xfrm>
            <a:off x="1482800" y="1091300"/>
            <a:ext cx="92265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-RU" sz="4300">
                <a:solidFill>
                  <a:srgbClr val="4C5D6E"/>
                </a:solidFill>
              </a:rPr>
              <a:t>Что необходимо для Sass?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 txBox="1"/>
          <p:nvPr>
            <p:ph type="ctrTitle"/>
          </p:nvPr>
        </p:nvSpPr>
        <p:spPr>
          <a:xfrm>
            <a:off x="1523200" y="762000"/>
            <a:ext cx="9139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300">
                <a:solidFill>
                  <a:srgbClr val="4C5D6E"/>
                </a:solidFill>
              </a:rPr>
              <a:t>Заключение</a:t>
            </a:r>
            <a:endParaRPr sz="4300">
              <a:solidFill>
                <a:srgbClr val="4C5D6E"/>
              </a:solidFill>
            </a:endParaRPr>
          </a:p>
        </p:txBody>
      </p:sp>
      <p:sp>
        <p:nvSpPr>
          <p:cNvPr id="408" name="Google Shape;408;p65"/>
          <p:cNvSpPr/>
          <p:nvPr/>
        </p:nvSpPr>
        <p:spPr>
          <a:xfrm>
            <a:off x="-1066402" y="2286014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65"/>
          <p:cNvSpPr/>
          <p:nvPr/>
        </p:nvSpPr>
        <p:spPr>
          <a:xfrm>
            <a:off x="-1066402" y="3048013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65"/>
          <p:cNvSpPr/>
          <p:nvPr/>
        </p:nvSpPr>
        <p:spPr>
          <a:xfrm>
            <a:off x="-1066402" y="3810013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5"/>
          <p:cNvSpPr/>
          <p:nvPr/>
        </p:nvSpPr>
        <p:spPr>
          <a:xfrm>
            <a:off x="-1066402" y="4572013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65"/>
          <p:cNvSpPr/>
          <p:nvPr/>
        </p:nvSpPr>
        <p:spPr>
          <a:xfrm>
            <a:off x="-1066402" y="5334012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65"/>
          <p:cNvSpPr/>
          <p:nvPr/>
        </p:nvSpPr>
        <p:spPr>
          <a:xfrm>
            <a:off x="-1066402" y="6096012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/>
              <a:t>   </a:t>
            </a:r>
            <a:endParaRPr sz="1900"/>
          </a:p>
        </p:txBody>
      </p:sp>
      <p:sp>
        <p:nvSpPr>
          <p:cNvPr id="414" name="Google Shape;414;p65"/>
          <p:cNvSpPr/>
          <p:nvPr/>
        </p:nvSpPr>
        <p:spPr>
          <a:xfrm>
            <a:off x="-1066402" y="1524014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65"/>
          <p:cNvSpPr/>
          <p:nvPr/>
        </p:nvSpPr>
        <p:spPr>
          <a:xfrm>
            <a:off x="-1066402" y="762015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65"/>
          <p:cNvSpPr/>
          <p:nvPr/>
        </p:nvSpPr>
        <p:spPr>
          <a:xfrm>
            <a:off x="-1066402" y="-16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5"/>
          <p:cNvSpPr/>
          <p:nvPr/>
        </p:nvSpPr>
        <p:spPr>
          <a:xfrm>
            <a:off x="31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65"/>
          <p:cNvSpPr/>
          <p:nvPr/>
        </p:nvSpPr>
        <p:spPr>
          <a:xfrm>
            <a:off x="7647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65"/>
          <p:cNvSpPr/>
          <p:nvPr/>
        </p:nvSpPr>
        <p:spPr>
          <a:xfrm>
            <a:off x="15263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5"/>
          <p:cNvSpPr/>
          <p:nvPr/>
        </p:nvSpPr>
        <p:spPr>
          <a:xfrm>
            <a:off x="22879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65"/>
          <p:cNvSpPr/>
          <p:nvPr/>
        </p:nvSpPr>
        <p:spPr>
          <a:xfrm>
            <a:off x="30495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65"/>
          <p:cNvSpPr/>
          <p:nvPr/>
        </p:nvSpPr>
        <p:spPr>
          <a:xfrm>
            <a:off x="38111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65"/>
          <p:cNvSpPr/>
          <p:nvPr/>
        </p:nvSpPr>
        <p:spPr>
          <a:xfrm>
            <a:off x="45727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65"/>
          <p:cNvSpPr/>
          <p:nvPr/>
        </p:nvSpPr>
        <p:spPr>
          <a:xfrm>
            <a:off x="53343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65"/>
          <p:cNvSpPr/>
          <p:nvPr/>
        </p:nvSpPr>
        <p:spPr>
          <a:xfrm>
            <a:off x="60959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65"/>
          <p:cNvSpPr/>
          <p:nvPr/>
        </p:nvSpPr>
        <p:spPr>
          <a:xfrm>
            <a:off x="68575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65"/>
          <p:cNvSpPr/>
          <p:nvPr/>
        </p:nvSpPr>
        <p:spPr>
          <a:xfrm>
            <a:off x="76191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65"/>
          <p:cNvSpPr/>
          <p:nvPr/>
        </p:nvSpPr>
        <p:spPr>
          <a:xfrm>
            <a:off x="83807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65"/>
          <p:cNvSpPr/>
          <p:nvPr/>
        </p:nvSpPr>
        <p:spPr>
          <a:xfrm>
            <a:off x="91423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65"/>
          <p:cNvSpPr/>
          <p:nvPr/>
        </p:nvSpPr>
        <p:spPr>
          <a:xfrm>
            <a:off x="99039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65"/>
          <p:cNvSpPr/>
          <p:nvPr/>
        </p:nvSpPr>
        <p:spPr>
          <a:xfrm>
            <a:off x="106655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5"/>
          <p:cNvSpPr/>
          <p:nvPr/>
        </p:nvSpPr>
        <p:spPr>
          <a:xfrm>
            <a:off x="114271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65"/>
          <p:cNvSpPr txBox="1"/>
          <p:nvPr>
            <p:ph type="ctrTitle"/>
          </p:nvPr>
        </p:nvSpPr>
        <p:spPr>
          <a:xfrm>
            <a:off x="1523167" y="2285933"/>
            <a:ext cx="9139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4572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С</a:t>
            </a:r>
            <a:r>
              <a:rPr lang="ru-RU" sz="2400"/>
              <a:t>окращение кода.</a:t>
            </a:r>
            <a:endParaRPr sz="2400"/>
          </a:p>
          <a:p>
            <a:pPr indent="-4572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400"/>
              <a:t>Возможности создания большого функционала сайтов на простом CSS.</a:t>
            </a:r>
            <a:endParaRPr sz="2400"/>
          </a:p>
          <a:p>
            <a:pPr indent="-4572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400"/>
              <a:t>Какой препроцессор выбрать – Less или Sass? Выбор только за вами, смотря для каких целей и насколько сильно вы хотите улучшить функционал.</a:t>
            </a:r>
            <a:endParaRPr sz="2400">
              <a:solidFill>
                <a:srgbClr val="2C2D30"/>
              </a:solidFill>
            </a:endParaRPr>
          </a:p>
        </p:txBody>
      </p:sp>
      <p:sp>
        <p:nvSpPr>
          <p:cNvPr id="434" name="Google Shape;434;p65"/>
          <p:cNvSpPr/>
          <p:nvPr/>
        </p:nvSpPr>
        <p:spPr>
          <a:xfrm>
            <a:off x="761565" y="6096015"/>
            <a:ext cx="7617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35" name="Google Shape;435;p6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761567" y="6096000"/>
            <a:ext cx="7616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65"/>
          <p:cNvSpPr/>
          <p:nvPr/>
        </p:nvSpPr>
        <p:spPr>
          <a:xfrm>
            <a:off x="761567" y="0"/>
            <a:ext cx="761700" cy="253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D6E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6"/>
          <p:cNvSpPr/>
          <p:nvPr/>
        </p:nvSpPr>
        <p:spPr>
          <a:xfrm>
            <a:off x="1523199" y="761933"/>
            <a:ext cx="9139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4300">
                <a:solidFill>
                  <a:srgbClr val="F3F7F5"/>
                </a:solidFill>
              </a:rPr>
              <a:t>Практическое </a:t>
            </a:r>
            <a:r>
              <a:rPr lang="ru-RU" sz="4300">
                <a:solidFill>
                  <a:srgbClr val="F3F7F5"/>
                </a:solidFill>
              </a:rPr>
              <a:t>задание</a:t>
            </a:r>
            <a:endParaRPr sz="43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7"/>
          <p:cNvSpPr/>
          <p:nvPr/>
        </p:nvSpPr>
        <p:spPr>
          <a:xfrm>
            <a:off x="1515041" y="768019"/>
            <a:ext cx="9139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2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4300">
                <a:solidFill>
                  <a:srgbClr val="4C5D6E"/>
                </a:solidFill>
              </a:rPr>
              <a:t>Практическое </a:t>
            </a:r>
            <a:r>
              <a:rPr lang="ru-RU" sz="4300">
                <a:solidFill>
                  <a:srgbClr val="4C5D6E"/>
                </a:solidFill>
              </a:rPr>
              <a:t>задание</a:t>
            </a:r>
            <a:endParaRPr sz="4300">
              <a:solidFill>
                <a:srgbClr val="4C5D6E"/>
              </a:solidFill>
            </a:endParaRPr>
          </a:p>
        </p:txBody>
      </p:sp>
      <p:sp>
        <p:nvSpPr>
          <p:cNvPr id="447" name="Google Shape;447;p67"/>
          <p:cNvSpPr txBox="1"/>
          <p:nvPr>
            <p:ph idx="1" type="body"/>
          </p:nvPr>
        </p:nvSpPr>
        <p:spPr>
          <a:xfrm>
            <a:off x="1523167" y="2715600"/>
            <a:ext cx="9145500" cy="27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-44450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2C2D30"/>
              </a:buClr>
              <a:buSzPts val="2200"/>
              <a:buFont typeface="Arial"/>
              <a:buAutoNum type="arabicPeriod"/>
            </a:pPr>
            <a:r>
              <a:rPr lang="ru-RU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Сверстать </a:t>
            </a:r>
            <a:r>
              <a:rPr lang="ru-RU" sz="24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страницу Shopping Cart.psd.</a:t>
            </a:r>
            <a:endParaRPr sz="24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lang="ru-RU" sz="24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Написать стили с использованием любого препроцессора на ваш выбор.</a:t>
            </a:r>
            <a:endParaRPr sz="24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lang="ru-RU" sz="24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* Перевести все стили на препроцессорный язык.</a:t>
            </a:r>
            <a:endParaRPr sz="24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8"/>
          <p:cNvSpPr txBox="1"/>
          <p:nvPr>
            <p:ph type="title"/>
          </p:nvPr>
        </p:nvSpPr>
        <p:spPr>
          <a:xfrm>
            <a:off x="1523199" y="762000"/>
            <a:ext cx="91425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-RU" sz="4300" u="none" cap="none" strike="noStrike">
                <a:solidFill>
                  <a:srgbClr val="F3F7F5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  <a:endParaRPr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5"/>
          <p:cNvSpPr txBox="1"/>
          <p:nvPr>
            <p:ph type="ctrTitle"/>
          </p:nvPr>
        </p:nvSpPr>
        <p:spPr>
          <a:xfrm>
            <a:off x="1526400" y="810800"/>
            <a:ext cx="9139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300"/>
              </a:spcAft>
              <a:buNone/>
            </a:pPr>
            <a:r>
              <a:rPr lang="ru-RU" sz="4300">
                <a:solidFill>
                  <a:srgbClr val="4C5D6E"/>
                </a:solidFill>
              </a:rPr>
              <a:t>План урока</a:t>
            </a:r>
            <a:endParaRPr sz="4300">
              <a:solidFill>
                <a:srgbClr val="4C5D6E"/>
              </a:solidFill>
            </a:endParaRPr>
          </a:p>
        </p:txBody>
      </p:sp>
      <p:sp>
        <p:nvSpPr>
          <p:cNvPr id="261" name="Google Shape;261;p55"/>
          <p:cNvSpPr txBox="1"/>
          <p:nvPr>
            <p:ph type="ctrTitle"/>
          </p:nvPr>
        </p:nvSpPr>
        <p:spPr>
          <a:xfrm>
            <a:off x="1526400" y="1524000"/>
            <a:ext cx="9139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4381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100"/>
              <a:buAutoNum type="arabicPeriod"/>
            </a:pPr>
            <a:r>
              <a:rPr lang="ru-RU" sz="2100">
                <a:solidFill>
                  <a:srgbClr val="2C2D30"/>
                </a:solidFill>
              </a:rPr>
              <a:t>Препроцессоры.</a:t>
            </a:r>
            <a:endParaRPr sz="2100">
              <a:solidFill>
                <a:srgbClr val="2C2D30"/>
              </a:solidFill>
            </a:endParaRPr>
          </a:p>
          <a:p>
            <a:pPr indent="-457200" lvl="0" marL="6096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lang="ru-RU"/>
              <a:t>LESS.</a:t>
            </a:r>
            <a:endParaRPr/>
          </a:p>
          <a:p>
            <a:pPr indent="-457200" lvl="0" marL="6096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lang="ru-RU"/>
              <a:t>SASS.</a:t>
            </a:r>
            <a:endParaRPr/>
          </a:p>
          <a:p>
            <a:pPr indent="-457200" lvl="0" marL="6096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lang="ru-RU"/>
              <a:t>Применение на практике.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2100">
              <a:solidFill>
                <a:srgbClr val="2C2D30"/>
              </a:solidFill>
            </a:endParaRPr>
          </a:p>
        </p:txBody>
      </p:sp>
      <p:sp>
        <p:nvSpPr>
          <p:cNvPr id="262" name="Google Shape;262;p55"/>
          <p:cNvSpPr/>
          <p:nvPr/>
        </p:nvSpPr>
        <p:spPr>
          <a:xfrm>
            <a:off x="-1066402" y="2286014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55"/>
          <p:cNvSpPr/>
          <p:nvPr/>
        </p:nvSpPr>
        <p:spPr>
          <a:xfrm>
            <a:off x="-1066402" y="3048013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5"/>
          <p:cNvSpPr/>
          <p:nvPr/>
        </p:nvSpPr>
        <p:spPr>
          <a:xfrm>
            <a:off x="-1066402" y="3810013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55"/>
          <p:cNvSpPr/>
          <p:nvPr/>
        </p:nvSpPr>
        <p:spPr>
          <a:xfrm>
            <a:off x="-1066402" y="4572013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55"/>
          <p:cNvSpPr/>
          <p:nvPr/>
        </p:nvSpPr>
        <p:spPr>
          <a:xfrm>
            <a:off x="-1066402" y="5334012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5"/>
          <p:cNvSpPr/>
          <p:nvPr/>
        </p:nvSpPr>
        <p:spPr>
          <a:xfrm>
            <a:off x="-1066402" y="6096012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/>
              <a:t>   </a:t>
            </a:r>
            <a:endParaRPr sz="1900"/>
          </a:p>
        </p:txBody>
      </p:sp>
      <p:sp>
        <p:nvSpPr>
          <p:cNvPr id="268" name="Google Shape;268;p55"/>
          <p:cNvSpPr/>
          <p:nvPr/>
        </p:nvSpPr>
        <p:spPr>
          <a:xfrm>
            <a:off x="-1066402" y="1524014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55"/>
          <p:cNvSpPr/>
          <p:nvPr/>
        </p:nvSpPr>
        <p:spPr>
          <a:xfrm>
            <a:off x="-1066402" y="762015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55"/>
          <p:cNvSpPr/>
          <p:nvPr/>
        </p:nvSpPr>
        <p:spPr>
          <a:xfrm>
            <a:off x="-1066402" y="-16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55"/>
          <p:cNvSpPr/>
          <p:nvPr/>
        </p:nvSpPr>
        <p:spPr>
          <a:xfrm>
            <a:off x="31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55"/>
          <p:cNvSpPr/>
          <p:nvPr/>
        </p:nvSpPr>
        <p:spPr>
          <a:xfrm>
            <a:off x="7647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5"/>
          <p:cNvSpPr/>
          <p:nvPr/>
        </p:nvSpPr>
        <p:spPr>
          <a:xfrm>
            <a:off x="15263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55"/>
          <p:cNvSpPr/>
          <p:nvPr/>
        </p:nvSpPr>
        <p:spPr>
          <a:xfrm>
            <a:off x="22879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55"/>
          <p:cNvSpPr/>
          <p:nvPr/>
        </p:nvSpPr>
        <p:spPr>
          <a:xfrm>
            <a:off x="30495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55"/>
          <p:cNvSpPr/>
          <p:nvPr/>
        </p:nvSpPr>
        <p:spPr>
          <a:xfrm>
            <a:off x="38111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55"/>
          <p:cNvSpPr/>
          <p:nvPr/>
        </p:nvSpPr>
        <p:spPr>
          <a:xfrm>
            <a:off x="45727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5"/>
          <p:cNvSpPr/>
          <p:nvPr/>
        </p:nvSpPr>
        <p:spPr>
          <a:xfrm>
            <a:off x="53343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5"/>
          <p:cNvSpPr/>
          <p:nvPr/>
        </p:nvSpPr>
        <p:spPr>
          <a:xfrm>
            <a:off x="60959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5"/>
          <p:cNvSpPr/>
          <p:nvPr/>
        </p:nvSpPr>
        <p:spPr>
          <a:xfrm>
            <a:off x="68575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55"/>
          <p:cNvSpPr/>
          <p:nvPr/>
        </p:nvSpPr>
        <p:spPr>
          <a:xfrm>
            <a:off x="76191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55"/>
          <p:cNvSpPr/>
          <p:nvPr/>
        </p:nvSpPr>
        <p:spPr>
          <a:xfrm>
            <a:off x="83807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55"/>
          <p:cNvSpPr/>
          <p:nvPr/>
        </p:nvSpPr>
        <p:spPr>
          <a:xfrm>
            <a:off x="91423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5"/>
          <p:cNvSpPr/>
          <p:nvPr/>
        </p:nvSpPr>
        <p:spPr>
          <a:xfrm>
            <a:off x="99039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55"/>
          <p:cNvSpPr/>
          <p:nvPr/>
        </p:nvSpPr>
        <p:spPr>
          <a:xfrm>
            <a:off x="106655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5"/>
          <p:cNvSpPr/>
          <p:nvPr/>
        </p:nvSpPr>
        <p:spPr>
          <a:xfrm>
            <a:off x="114271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5"/>
          <p:cNvSpPr/>
          <p:nvPr/>
        </p:nvSpPr>
        <p:spPr>
          <a:xfrm>
            <a:off x="761565" y="6096015"/>
            <a:ext cx="7617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8" name="Google Shape;288;p5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761567" y="6096000"/>
            <a:ext cx="7616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5"/>
          <p:cNvSpPr/>
          <p:nvPr/>
        </p:nvSpPr>
        <p:spPr>
          <a:xfrm>
            <a:off x="761567" y="0"/>
            <a:ext cx="761700" cy="253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/>
          <p:nvPr/>
        </p:nvSpPr>
        <p:spPr>
          <a:xfrm>
            <a:off x="1496065" y="761933"/>
            <a:ext cx="9139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300">
                <a:solidFill>
                  <a:srgbClr val="F3F7F5"/>
                </a:solidFill>
              </a:rPr>
              <a:t>Препроцессоры</a:t>
            </a:r>
            <a:endParaRPr sz="43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/>
          <p:nvPr>
            <p:ph type="ctrTitle"/>
          </p:nvPr>
        </p:nvSpPr>
        <p:spPr>
          <a:xfrm>
            <a:off x="1523200" y="762000"/>
            <a:ext cx="9139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300"/>
              </a:spcAft>
              <a:buNone/>
            </a:pPr>
            <a:r>
              <a:rPr lang="ru-RU" sz="4300">
                <a:solidFill>
                  <a:srgbClr val="4C5D6E"/>
                </a:solidFill>
              </a:rPr>
              <a:t>Что такое препроцессоры?</a:t>
            </a:r>
            <a:endParaRPr sz="4300">
              <a:solidFill>
                <a:srgbClr val="4C5D6E"/>
              </a:solidFill>
            </a:endParaRPr>
          </a:p>
        </p:txBody>
      </p:sp>
      <p:sp>
        <p:nvSpPr>
          <p:cNvPr id="300" name="Google Shape;300;p57"/>
          <p:cNvSpPr txBox="1"/>
          <p:nvPr>
            <p:ph type="ctrTitle"/>
          </p:nvPr>
        </p:nvSpPr>
        <p:spPr>
          <a:xfrm>
            <a:off x="1523167" y="2285933"/>
            <a:ext cx="9139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CSS-препроцессоры – это «программистский» подход к CSS. Они позволяют при написании стилей использовать свойственные языкам программирования приемы и конструкции: переменные, вложенность, наследуемость, циклы, функции и математические операции.</a:t>
            </a:r>
            <a:endParaRPr sz="21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C2D30"/>
              </a:solidFill>
            </a:endParaRPr>
          </a:p>
        </p:txBody>
      </p:sp>
      <p:sp>
        <p:nvSpPr>
          <p:cNvPr id="301" name="Google Shape;301;p57"/>
          <p:cNvSpPr/>
          <p:nvPr/>
        </p:nvSpPr>
        <p:spPr>
          <a:xfrm>
            <a:off x="-1066435" y="2286014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7"/>
          <p:cNvSpPr/>
          <p:nvPr/>
        </p:nvSpPr>
        <p:spPr>
          <a:xfrm>
            <a:off x="-1066435" y="3048013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7"/>
          <p:cNvSpPr/>
          <p:nvPr/>
        </p:nvSpPr>
        <p:spPr>
          <a:xfrm>
            <a:off x="-1066435" y="3810013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7"/>
          <p:cNvSpPr/>
          <p:nvPr/>
        </p:nvSpPr>
        <p:spPr>
          <a:xfrm>
            <a:off x="-1066435" y="4572013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7"/>
          <p:cNvSpPr/>
          <p:nvPr/>
        </p:nvSpPr>
        <p:spPr>
          <a:xfrm>
            <a:off x="-1066435" y="5334012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7"/>
          <p:cNvSpPr/>
          <p:nvPr/>
        </p:nvSpPr>
        <p:spPr>
          <a:xfrm>
            <a:off x="-1066435" y="6096012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/>
              <a:t>   </a:t>
            </a:r>
            <a:endParaRPr sz="1900"/>
          </a:p>
        </p:txBody>
      </p:sp>
      <p:sp>
        <p:nvSpPr>
          <p:cNvPr id="307" name="Google Shape;307;p57"/>
          <p:cNvSpPr/>
          <p:nvPr/>
        </p:nvSpPr>
        <p:spPr>
          <a:xfrm>
            <a:off x="-1066435" y="1524014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57"/>
          <p:cNvSpPr/>
          <p:nvPr/>
        </p:nvSpPr>
        <p:spPr>
          <a:xfrm>
            <a:off x="-1066435" y="762015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7"/>
          <p:cNvSpPr/>
          <p:nvPr/>
        </p:nvSpPr>
        <p:spPr>
          <a:xfrm>
            <a:off x="-1066435" y="-16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57"/>
          <p:cNvSpPr/>
          <p:nvPr/>
        </p:nvSpPr>
        <p:spPr>
          <a:xfrm>
            <a:off x="-35" y="-10668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7"/>
          <p:cNvSpPr/>
          <p:nvPr/>
        </p:nvSpPr>
        <p:spPr>
          <a:xfrm>
            <a:off x="761565" y="-10668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57"/>
          <p:cNvSpPr/>
          <p:nvPr/>
        </p:nvSpPr>
        <p:spPr>
          <a:xfrm>
            <a:off x="1523165" y="-10668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7"/>
          <p:cNvSpPr/>
          <p:nvPr/>
        </p:nvSpPr>
        <p:spPr>
          <a:xfrm>
            <a:off x="2284765" y="-10668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7"/>
          <p:cNvSpPr/>
          <p:nvPr/>
        </p:nvSpPr>
        <p:spPr>
          <a:xfrm>
            <a:off x="3046365" y="-10668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7"/>
          <p:cNvSpPr/>
          <p:nvPr/>
        </p:nvSpPr>
        <p:spPr>
          <a:xfrm>
            <a:off x="3807965" y="-10668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7"/>
          <p:cNvSpPr/>
          <p:nvPr/>
        </p:nvSpPr>
        <p:spPr>
          <a:xfrm>
            <a:off x="4569565" y="-10668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7"/>
          <p:cNvSpPr/>
          <p:nvPr/>
        </p:nvSpPr>
        <p:spPr>
          <a:xfrm>
            <a:off x="5331165" y="-10668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7"/>
          <p:cNvSpPr/>
          <p:nvPr/>
        </p:nvSpPr>
        <p:spPr>
          <a:xfrm>
            <a:off x="6092765" y="-10668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7"/>
          <p:cNvSpPr/>
          <p:nvPr/>
        </p:nvSpPr>
        <p:spPr>
          <a:xfrm>
            <a:off x="6854365" y="-10668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7"/>
          <p:cNvSpPr/>
          <p:nvPr/>
        </p:nvSpPr>
        <p:spPr>
          <a:xfrm>
            <a:off x="7615965" y="-10668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7"/>
          <p:cNvSpPr/>
          <p:nvPr/>
        </p:nvSpPr>
        <p:spPr>
          <a:xfrm>
            <a:off x="8377565" y="-10668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7"/>
          <p:cNvSpPr/>
          <p:nvPr/>
        </p:nvSpPr>
        <p:spPr>
          <a:xfrm>
            <a:off x="9139165" y="-10668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7"/>
          <p:cNvSpPr/>
          <p:nvPr/>
        </p:nvSpPr>
        <p:spPr>
          <a:xfrm>
            <a:off x="9900765" y="-10668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7"/>
          <p:cNvSpPr/>
          <p:nvPr/>
        </p:nvSpPr>
        <p:spPr>
          <a:xfrm>
            <a:off x="10662365" y="-10668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7"/>
          <p:cNvSpPr/>
          <p:nvPr/>
        </p:nvSpPr>
        <p:spPr>
          <a:xfrm>
            <a:off x="11423965" y="-10668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7"/>
          <p:cNvSpPr/>
          <p:nvPr/>
        </p:nvSpPr>
        <p:spPr>
          <a:xfrm>
            <a:off x="761565" y="6096015"/>
            <a:ext cx="7617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27" name="Google Shape;327;p5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761567" y="6096000"/>
            <a:ext cx="7616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7"/>
          <p:cNvSpPr/>
          <p:nvPr/>
        </p:nvSpPr>
        <p:spPr>
          <a:xfrm>
            <a:off x="761567" y="0"/>
            <a:ext cx="761700" cy="253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8"/>
          <p:cNvSpPr txBox="1"/>
          <p:nvPr>
            <p:ph idx="1" type="body"/>
          </p:nvPr>
        </p:nvSpPr>
        <p:spPr>
          <a:xfrm>
            <a:off x="1523200" y="2441167"/>
            <a:ext cx="9145500" cy="18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Три самых известных препроцессора – Less, Sass и Stylus. Они во многом похожи, но имеют и ключевые различия. В этом уроке мы рассмотрим препроцессор Sass и Less.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58"/>
          <p:cNvSpPr/>
          <p:nvPr/>
        </p:nvSpPr>
        <p:spPr>
          <a:xfrm>
            <a:off x="1482800" y="1091300"/>
            <a:ext cx="92265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-RU" sz="4300">
                <a:solidFill>
                  <a:srgbClr val="4C5D6E"/>
                </a:solidFill>
              </a:rPr>
              <a:t>Less, Sass, Stylus</a:t>
            </a:r>
            <a:endParaRPr sz="1900"/>
          </a:p>
        </p:txBody>
      </p:sp>
      <p:pic>
        <p:nvPicPr>
          <p:cNvPr descr="less-logo.png" id="335" name="Google Shape;33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200" y="4654033"/>
            <a:ext cx="2035100" cy="7762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ss.png" id="336" name="Google Shape;33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833" y="4461067"/>
            <a:ext cx="2692332" cy="9692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ylus.png" id="337" name="Google Shape;337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3704" y="4273165"/>
            <a:ext cx="1618929" cy="15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9"/>
          <p:cNvSpPr txBox="1"/>
          <p:nvPr>
            <p:ph type="ctrTitle"/>
          </p:nvPr>
        </p:nvSpPr>
        <p:spPr>
          <a:xfrm>
            <a:off x="1523200" y="762000"/>
            <a:ext cx="9139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300">
                <a:solidFill>
                  <a:srgbClr val="4C5D6E"/>
                </a:solidFill>
              </a:rPr>
              <a:t>Сравнение Less &amp; Sass</a:t>
            </a:r>
            <a:endParaRPr sz="4300">
              <a:solidFill>
                <a:srgbClr val="4C5D6E"/>
              </a:solidFill>
            </a:endParaRPr>
          </a:p>
        </p:txBody>
      </p:sp>
      <p:sp>
        <p:nvSpPr>
          <p:cNvPr id="343" name="Google Shape;343;p59"/>
          <p:cNvSpPr/>
          <p:nvPr/>
        </p:nvSpPr>
        <p:spPr>
          <a:xfrm>
            <a:off x="-1066402" y="2286014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9"/>
          <p:cNvSpPr/>
          <p:nvPr/>
        </p:nvSpPr>
        <p:spPr>
          <a:xfrm>
            <a:off x="-1066402" y="3048013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9"/>
          <p:cNvSpPr/>
          <p:nvPr/>
        </p:nvSpPr>
        <p:spPr>
          <a:xfrm>
            <a:off x="-1066402" y="3810013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9"/>
          <p:cNvSpPr/>
          <p:nvPr/>
        </p:nvSpPr>
        <p:spPr>
          <a:xfrm>
            <a:off x="-1066402" y="4572013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9"/>
          <p:cNvSpPr/>
          <p:nvPr/>
        </p:nvSpPr>
        <p:spPr>
          <a:xfrm>
            <a:off x="-1066402" y="5334012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9"/>
          <p:cNvSpPr/>
          <p:nvPr/>
        </p:nvSpPr>
        <p:spPr>
          <a:xfrm>
            <a:off x="-1066402" y="6096012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/>
              <a:t>   </a:t>
            </a:r>
            <a:endParaRPr sz="1900"/>
          </a:p>
        </p:txBody>
      </p:sp>
      <p:sp>
        <p:nvSpPr>
          <p:cNvPr id="349" name="Google Shape;349;p59"/>
          <p:cNvSpPr/>
          <p:nvPr/>
        </p:nvSpPr>
        <p:spPr>
          <a:xfrm>
            <a:off x="-1066402" y="1524014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9"/>
          <p:cNvSpPr/>
          <p:nvPr/>
        </p:nvSpPr>
        <p:spPr>
          <a:xfrm>
            <a:off x="-1066402" y="762015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9"/>
          <p:cNvSpPr/>
          <p:nvPr/>
        </p:nvSpPr>
        <p:spPr>
          <a:xfrm>
            <a:off x="-1066402" y="-16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9"/>
          <p:cNvSpPr/>
          <p:nvPr/>
        </p:nvSpPr>
        <p:spPr>
          <a:xfrm>
            <a:off x="31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9"/>
          <p:cNvSpPr/>
          <p:nvPr/>
        </p:nvSpPr>
        <p:spPr>
          <a:xfrm>
            <a:off x="7647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9"/>
          <p:cNvSpPr/>
          <p:nvPr/>
        </p:nvSpPr>
        <p:spPr>
          <a:xfrm>
            <a:off x="15263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9"/>
          <p:cNvSpPr/>
          <p:nvPr/>
        </p:nvSpPr>
        <p:spPr>
          <a:xfrm>
            <a:off x="22879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9"/>
          <p:cNvSpPr/>
          <p:nvPr/>
        </p:nvSpPr>
        <p:spPr>
          <a:xfrm>
            <a:off x="30495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9"/>
          <p:cNvSpPr/>
          <p:nvPr/>
        </p:nvSpPr>
        <p:spPr>
          <a:xfrm>
            <a:off x="38111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9"/>
          <p:cNvSpPr/>
          <p:nvPr/>
        </p:nvSpPr>
        <p:spPr>
          <a:xfrm>
            <a:off x="45727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9"/>
          <p:cNvSpPr/>
          <p:nvPr/>
        </p:nvSpPr>
        <p:spPr>
          <a:xfrm>
            <a:off x="53343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9"/>
          <p:cNvSpPr/>
          <p:nvPr/>
        </p:nvSpPr>
        <p:spPr>
          <a:xfrm>
            <a:off x="60959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9"/>
          <p:cNvSpPr/>
          <p:nvPr/>
        </p:nvSpPr>
        <p:spPr>
          <a:xfrm>
            <a:off x="68575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9"/>
          <p:cNvSpPr/>
          <p:nvPr/>
        </p:nvSpPr>
        <p:spPr>
          <a:xfrm>
            <a:off x="76191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9"/>
          <p:cNvSpPr/>
          <p:nvPr/>
        </p:nvSpPr>
        <p:spPr>
          <a:xfrm>
            <a:off x="83807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9"/>
          <p:cNvSpPr/>
          <p:nvPr/>
        </p:nvSpPr>
        <p:spPr>
          <a:xfrm>
            <a:off x="91423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9"/>
          <p:cNvSpPr/>
          <p:nvPr/>
        </p:nvSpPr>
        <p:spPr>
          <a:xfrm>
            <a:off x="99039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9"/>
          <p:cNvSpPr/>
          <p:nvPr/>
        </p:nvSpPr>
        <p:spPr>
          <a:xfrm>
            <a:off x="106655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9"/>
          <p:cNvSpPr/>
          <p:nvPr/>
        </p:nvSpPr>
        <p:spPr>
          <a:xfrm>
            <a:off x="114271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9"/>
          <p:cNvSpPr txBox="1"/>
          <p:nvPr>
            <p:ph type="ctrTitle"/>
          </p:nvPr>
        </p:nvSpPr>
        <p:spPr>
          <a:xfrm>
            <a:off x="1523167" y="2285933"/>
            <a:ext cx="9139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4572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400"/>
              <a:t>Less – в библиотеке javascript, выполняет работу на стороне клиента.</a:t>
            </a:r>
            <a:endParaRPr sz="2400"/>
          </a:p>
          <a:p>
            <a:pPr indent="-4572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400"/>
              <a:t>Sass – запускает Ruby и работает на серверной стороне.</a:t>
            </a:r>
            <a:endParaRPr sz="2400"/>
          </a:p>
          <a:p>
            <a:pPr indent="-4572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400"/>
              <a:t>Н</a:t>
            </a:r>
            <a:r>
              <a:rPr lang="ru-RU" sz="2400"/>
              <a:t>а </a:t>
            </a:r>
            <a:r>
              <a:rPr lang="ru-RU" sz="2400"/>
              <a:t>обработку кода движком javascript требуется больше времени.</a:t>
            </a:r>
            <a:endParaRPr sz="2400">
              <a:solidFill>
                <a:srgbClr val="2C2D30"/>
              </a:solidFill>
            </a:endParaRPr>
          </a:p>
        </p:txBody>
      </p:sp>
      <p:sp>
        <p:nvSpPr>
          <p:cNvPr id="369" name="Google Shape;369;p59"/>
          <p:cNvSpPr/>
          <p:nvPr/>
        </p:nvSpPr>
        <p:spPr>
          <a:xfrm>
            <a:off x="761565" y="6096015"/>
            <a:ext cx="7617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70" name="Google Shape;370;p5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761567" y="6096000"/>
            <a:ext cx="7616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/>
          <p:nvPr/>
        </p:nvSpPr>
        <p:spPr>
          <a:xfrm>
            <a:off x="761567" y="0"/>
            <a:ext cx="761700" cy="253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"/>
          <p:cNvSpPr/>
          <p:nvPr/>
        </p:nvSpPr>
        <p:spPr>
          <a:xfrm>
            <a:off x="1496065" y="761933"/>
            <a:ext cx="9139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300">
                <a:solidFill>
                  <a:srgbClr val="F3F7F5"/>
                </a:solidFill>
              </a:rPr>
              <a:t>Практическое использование препроцессора Sass</a:t>
            </a:r>
            <a:endParaRPr sz="43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1"/>
          <p:cNvSpPr txBox="1"/>
          <p:nvPr>
            <p:ph idx="1" type="body"/>
          </p:nvPr>
        </p:nvSpPr>
        <p:spPr>
          <a:xfrm>
            <a:off x="1523200" y="2254700"/>
            <a:ext cx="9145500" cy="21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-4445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200"/>
              <a:buFont typeface="Arial"/>
              <a:buChar char="●"/>
            </a:pPr>
            <a:r>
              <a:rPr lang="ru-RU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Sass (Syntactically Awesome Stylesheets) – модуль, включенный в HTML. Sass – это метаязык на основе CSS, предназначенный для увеличения уровня абстракции CSS кода и упрощения файлов каскадных таблиц стилей.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61"/>
          <p:cNvSpPr/>
          <p:nvPr/>
        </p:nvSpPr>
        <p:spPr>
          <a:xfrm>
            <a:off x="1523200" y="903433"/>
            <a:ext cx="92265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-RU" sz="4300">
                <a:solidFill>
                  <a:srgbClr val="4C5D6E"/>
                </a:solidFill>
              </a:rPr>
              <a:t>Что такое Sass</a:t>
            </a:r>
            <a:endParaRPr sz="1900"/>
          </a:p>
        </p:txBody>
      </p:sp>
      <p:sp>
        <p:nvSpPr>
          <p:cNvPr id="383" name="Google Shape;383;p61"/>
          <p:cNvSpPr txBox="1"/>
          <p:nvPr>
            <p:ph idx="1" type="body"/>
          </p:nvPr>
        </p:nvSpPr>
        <p:spPr>
          <a:xfrm>
            <a:off x="1523200" y="4258833"/>
            <a:ext cx="9145500" cy="17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-4445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200"/>
              <a:buFont typeface="Arial"/>
              <a:buChar char="●"/>
            </a:pPr>
            <a:r>
              <a:rPr lang="ru-RU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ass отличается отсутствием фигурных скобок, вложенные элементы в нем реализованы с помощью отступов.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2"/>
          <p:cNvSpPr txBox="1"/>
          <p:nvPr>
            <p:ph idx="1" type="body"/>
          </p:nvPr>
        </p:nvSpPr>
        <p:spPr>
          <a:xfrm>
            <a:off x="1523200" y="2254700"/>
            <a:ext cx="9145500" cy="21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-4445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200"/>
              <a:buFont typeface="Arial"/>
              <a:buChar char="●"/>
            </a:pPr>
            <a:r>
              <a:rPr lang="ru-RU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Sass упрощает написание CSS-кода и позволяет динамически им манипулировать.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62"/>
          <p:cNvSpPr/>
          <p:nvPr/>
        </p:nvSpPr>
        <p:spPr>
          <a:xfrm>
            <a:off x="1523200" y="903433"/>
            <a:ext cx="92265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-RU" sz="4300">
                <a:solidFill>
                  <a:srgbClr val="4C5D6E"/>
                </a:solidFill>
              </a:rPr>
              <a:t>Что такое Sass</a:t>
            </a:r>
            <a:endParaRPr sz="1900"/>
          </a:p>
        </p:txBody>
      </p:sp>
      <p:sp>
        <p:nvSpPr>
          <p:cNvPr id="390" name="Google Shape;390;p62"/>
          <p:cNvSpPr txBox="1"/>
          <p:nvPr>
            <p:ph idx="1" type="body"/>
          </p:nvPr>
        </p:nvSpPr>
        <p:spPr>
          <a:xfrm>
            <a:off x="1523200" y="4077358"/>
            <a:ext cx="9145500" cy="17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-4445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200"/>
              <a:buFont typeface="Arial"/>
              <a:buChar char="●"/>
            </a:pPr>
            <a:r>
              <a:rPr lang="ru-RU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Это отличный способ создания более функциональных CSS-кодов, который позволяет ускорить выполнение ежедневной работы веб-разработчиков и дизайнеров.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