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c2273a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1dc2273a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16fcdfad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a16fcdfad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16fcdfad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a16fcdfad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16fcdfad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a16fcdfad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16fcdfad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241" name="Google Shape;241;g1a16fcdfad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16fcdfad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a16fcdfad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16fcdfad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a16fcdfad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16fcdfad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a16fcdfad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16fcdfad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a16fcdfad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16fcdfad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a16fcdfad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16fcdfad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a16fcdfad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20c3466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920c3466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20c3466d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920c3466d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055be41e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a055be41e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1534fd1e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a1534fd1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16fcdfa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a16fcdfa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0cef281b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a0cef281b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16fcdfad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a16fcdfa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16fcdfad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212" name="Google Shape;212;g1a16fcdfad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07" name="Google Shape;107;p22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2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0" name="Google Shape;130;p27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0" name="Google Shape;140;p29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1" name="Google Shape;141;p29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1" name="Google Shape;151;p31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верстка.png" id="165" name="Google Shape;165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841" y="1262831"/>
            <a:ext cx="2480700" cy="24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>
            <p:ph type="title"/>
          </p:nvPr>
        </p:nvSpPr>
        <p:spPr>
          <a:xfrm>
            <a:off x="4045252" y="1472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Профессиональная вёрстка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063111" y="17853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6</a:t>
            </a:r>
            <a:endParaRPr/>
          </a:p>
        </p:txBody>
      </p:sp>
      <p:sp>
        <p:nvSpPr>
          <p:cNvPr id="168" name="Google Shape;168;p35"/>
          <p:cNvSpPr/>
          <p:nvPr/>
        </p:nvSpPr>
        <p:spPr>
          <a:xfrm>
            <a:off x="4063100" y="2387775"/>
            <a:ext cx="4200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4D5D6D"/>
                </a:solidFill>
              </a:rPr>
              <a:t>CSS3 медиазапросы. Адаптивная верстка</a:t>
            </a:r>
            <a:endParaRPr sz="3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t/>
            </a:r>
            <a:endParaRPr sz="36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/>
          <p:nvPr/>
        </p:nvSpPr>
        <p:spPr>
          <a:xfrm>
            <a:off x="1296748" y="584189"/>
            <a:ext cx="342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all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22" name="Google Shape;222;p44"/>
          <p:cNvSpPr txBox="1"/>
          <p:nvPr/>
        </p:nvSpPr>
        <p:spPr>
          <a:xfrm>
            <a:off x="1225625" y="1840000"/>
            <a:ext cx="32394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Подходит для всех типов устройств.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4636005" y="584200"/>
            <a:ext cx="342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print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24" name="Google Shape;224;p44"/>
          <p:cNvSpPr/>
          <p:nvPr/>
        </p:nvSpPr>
        <p:spPr>
          <a:xfrm>
            <a:off x="4626299" y="1839999"/>
            <a:ext cx="34368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Предназначен для страничных материалов и документов, просматриваемых на экране в режиме предварительного просмотра печати.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/>
          <p:nvPr/>
        </p:nvSpPr>
        <p:spPr>
          <a:xfrm>
            <a:off x="1296748" y="584189"/>
            <a:ext cx="342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screen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30" name="Google Shape;230;p45"/>
          <p:cNvSpPr txBox="1"/>
          <p:nvPr/>
        </p:nvSpPr>
        <p:spPr>
          <a:xfrm>
            <a:off x="1225625" y="1840000"/>
            <a:ext cx="32394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Предназначен в первую очередь для экранов цветных компьютерных мониторов.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4636005" y="584200"/>
            <a:ext cx="342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>
                <a:solidFill>
                  <a:srgbClr val="4C5D6E"/>
                </a:solidFill>
              </a:rPr>
              <a:t>speech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32" name="Google Shape;232;p45"/>
          <p:cNvSpPr/>
          <p:nvPr/>
        </p:nvSpPr>
        <p:spPr>
          <a:xfrm>
            <a:off x="4626299" y="1839999"/>
            <a:ext cx="34368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Предназначен для синтезаторов речи.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Характеристики носителя</a:t>
            </a:r>
            <a:endParaRPr/>
          </a:p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1142400" y="1587250"/>
            <a:ext cx="68592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 характеристикам медианосителя относятся проверяемые параметры устройства. Значения, которые используются при задании характеристик, являются контрольными точками.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Width</a:t>
            </a:r>
            <a:endParaRPr/>
          </a:p>
        </p:txBody>
      </p:sp>
      <p:sp>
        <p:nvSpPr>
          <p:cNvPr id="244" name="Google Shape;244;p47"/>
          <p:cNvSpPr txBox="1"/>
          <p:nvPr>
            <p:ph idx="1" type="body"/>
          </p:nvPr>
        </p:nvSpPr>
        <p:spPr>
          <a:xfrm>
            <a:off x="1142400" y="1463700"/>
            <a:ext cx="68592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Проверяет ширину области просмотра. Значения задаются в единицах длины, px, em и т.д., например (width: 800px). Обычно для проверки используются минимальные и максимальные значения ширины.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7"/>
          <p:cNvSpPr txBox="1"/>
          <p:nvPr/>
        </p:nvSpPr>
        <p:spPr>
          <a:xfrm>
            <a:off x="1066800" y="2747100"/>
            <a:ext cx="68592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4C5D6E"/>
                </a:solidFill>
              </a:rPr>
              <a:t>min-width</a:t>
            </a:r>
            <a:r>
              <a:rPr lang="en-US" sz="1600">
                <a:solidFill>
                  <a:srgbClr val="2C2D30"/>
                </a:solidFill>
              </a:rPr>
              <a:t> применяет правило, если ширина области просмотра больше значения, указанного в запросе, </a:t>
            </a:r>
            <a:r>
              <a:rPr lang="en-US" sz="1600">
                <a:solidFill>
                  <a:srgbClr val="4C5D6E"/>
                </a:solidFill>
              </a:rPr>
              <a:t>max-width</a:t>
            </a:r>
            <a:r>
              <a:rPr lang="en-US" sz="1600">
                <a:solidFill>
                  <a:srgbClr val="2C2D30"/>
                </a:solidFill>
              </a:rPr>
              <a:t> – если ширина области просмотра меньше значения, указанного в запросе.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Height</a:t>
            </a:r>
            <a:endParaRPr/>
          </a:p>
        </p:txBody>
      </p:sp>
      <p:sp>
        <p:nvSpPr>
          <p:cNvPr id="251" name="Google Shape;251;p48"/>
          <p:cNvSpPr txBox="1"/>
          <p:nvPr>
            <p:ph idx="1" type="body"/>
          </p:nvPr>
        </p:nvSpPr>
        <p:spPr>
          <a:xfrm>
            <a:off x="1142400" y="1587250"/>
            <a:ext cx="6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Проверяет высоту области просмотра. Значения задаются в единицах длины, px, em и т.д., например (height: 500px). Обычно для проверки используются минимальные и максимальные значения высоты.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8"/>
          <p:cNvSpPr txBox="1"/>
          <p:nvPr/>
        </p:nvSpPr>
        <p:spPr>
          <a:xfrm>
            <a:off x="1066800" y="2941125"/>
            <a:ext cx="68592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4C5D6E"/>
                </a:solidFill>
              </a:rPr>
              <a:t>min-height</a:t>
            </a:r>
            <a:r>
              <a:rPr lang="en-US" sz="1600">
                <a:solidFill>
                  <a:srgbClr val="2C2D30"/>
                </a:solidFill>
              </a:rPr>
              <a:t> применяет правило, если высота области просмотра больше значения, указанного в запросе, </a:t>
            </a:r>
            <a:r>
              <a:rPr lang="en-US" sz="1600">
                <a:solidFill>
                  <a:srgbClr val="4C5D6E"/>
                </a:solidFill>
              </a:rPr>
              <a:t>max-height</a:t>
            </a:r>
            <a:r>
              <a:rPr lang="en-US" sz="1600">
                <a:solidFill>
                  <a:srgbClr val="2C2D30"/>
                </a:solidFill>
              </a:rPr>
              <a:t> – если высота области просмотра меньше значения, указанного в запросе.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Aspect-ratio</a:t>
            </a:r>
            <a:endParaRPr/>
          </a:p>
        </p:txBody>
      </p:sp>
      <p:sp>
        <p:nvSpPr>
          <p:cNvPr id="258" name="Google Shape;258;p49"/>
          <p:cNvSpPr txBox="1"/>
          <p:nvPr>
            <p:ph idx="1" type="body"/>
          </p:nvPr>
        </p:nvSpPr>
        <p:spPr>
          <a:xfrm>
            <a:off x="1142400" y="1587250"/>
            <a:ext cx="6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Проверяет соотношение ширины к высоте области просмотра. Широкоэкранный дисплей с соотношением сторон 16:9 может быть помечен как (aspect-ratio: 16/9).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9"/>
          <p:cNvSpPr txBox="1"/>
          <p:nvPr/>
        </p:nvSpPr>
        <p:spPr>
          <a:xfrm>
            <a:off x="1066800" y="2941125"/>
            <a:ext cx="68592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min-aspect-ratio проверяет минимальное соотношение, max-aspect-ratio – максимальное соотношение ширины к высоте области просмотра.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Orientation</a:t>
            </a:r>
            <a:endParaRPr/>
          </a:p>
        </p:txBody>
      </p:sp>
      <p:sp>
        <p:nvSpPr>
          <p:cNvPr id="265" name="Google Shape;265;p50"/>
          <p:cNvSpPr txBox="1"/>
          <p:nvPr>
            <p:ph idx="1" type="body"/>
          </p:nvPr>
        </p:nvSpPr>
        <p:spPr>
          <a:xfrm>
            <a:off x="1142400" y="1587250"/>
            <a:ext cx="68592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Проверяет ориентацию области просмотра. Принимает два значения:(orientation: portrait) и (orientation: landscape).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Resolution</a:t>
            </a:r>
            <a:endParaRPr/>
          </a:p>
        </p:txBody>
      </p:sp>
      <p:sp>
        <p:nvSpPr>
          <p:cNvPr id="271" name="Google Shape;271;p51"/>
          <p:cNvSpPr txBox="1"/>
          <p:nvPr>
            <p:ph idx="1" type="body"/>
          </p:nvPr>
        </p:nvSpPr>
        <p:spPr>
          <a:xfrm>
            <a:off x="1142400" y="1587250"/>
            <a:ext cx="6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Проверяет разрешение экрана (количество пикселей). Значения также могут проверять количество точек на дюйм (dpi) или количество точек на сантиметр (dpcm), например (resolution: 300dpi).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1"/>
          <p:cNvSpPr txBox="1"/>
          <p:nvPr/>
        </p:nvSpPr>
        <p:spPr>
          <a:xfrm>
            <a:off x="1066800" y="2941125"/>
            <a:ext cx="68592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min-resolution проверяет минимальное разрешение экрана, max-resolution – максимальное.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Monochrome</a:t>
            </a:r>
            <a:endParaRPr/>
          </a:p>
        </p:txBody>
      </p:sp>
      <p:sp>
        <p:nvSpPr>
          <p:cNvPr id="278" name="Google Shape;278;p52"/>
          <p:cNvSpPr txBox="1"/>
          <p:nvPr>
            <p:ph idx="1" type="body"/>
          </p:nvPr>
        </p:nvSpPr>
        <p:spPr>
          <a:xfrm>
            <a:off x="1142400" y="1587250"/>
            <a:ext cx="6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Проверяет количество битов на пиксель монохромного устройства. Значение задается целым положительным числом, например (min-monochrome: 8).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2"/>
          <p:cNvSpPr txBox="1"/>
          <p:nvPr/>
        </p:nvSpPr>
        <p:spPr>
          <a:xfrm>
            <a:off x="1066800" y="2941125"/>
            <a:ext cx="68592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4C5D6E"/>
                </a:solidFill>
              </a:rPr>
              <a:t>min-monochrome</a:t>
            </a:r>
            <a:r>
              <a:rPr lang="en-US" sz="1600">
                <a:solidFill>
                  <a:srgbClr val="2C2D30"/>
                </a:solidFill>
              </a:rPr>
              <a:t> проверяет минимальное количество битов, </a:t>
            </a:r>
            <a:r>
              <a:rPr lang="en-US" sz="1600">
                <a:solidFill>
                  <a:srgbClr val="4C5D6E"/>
                </a:solidFill>
              </a:rPr>
              <a:t>max-monochrome</a:t>
            </a:r>
            <a:r>
              <a:rPr lang="en-US" sz="1600">
                <a:solidFill>
                  <a:srgbClr val="2C2D30"/>
                </a:solidFill>
              </a:rPr>
              <a:t> – максимальное количество битов.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Префиксы для адаптивного дизайна</a:t>
            </a:r>
            <a:endParaRPr/>
          </a:p>
        </p:txBody>
      </p:sp>
      <p:sp>
        <p:nvSpPr>
          <p:cNvPr id="285" name="Google Shape;285;p53"/>
          <p:cNvSpPr txBox="1"/>
          <p:nvPr>
            <p:ph idx="1" type="body"/>
          </p:nvPr>
        </p:nvSpPr>
        <p:spPr>
          <a:xfrm>
            <a:off x="1142400" y="1587250"/>
            <a:ext cx="68592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Задает количество физических пикселей устройства на каждый CSS-пиксель.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74" name="Google Shape;174;p36"/>
          <p:cNvSpPr/>
          <p:nvPr/>
        </p:nvSpPr>
        <p:spPr>
          <a:xfrm>
            <a:off x="1142375" y="1645250"/>
            <a:ext cx="68544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32323"/>
                </a:solidFill>
              </a:rPr>
              <a:t>Понятие адаптивного дизайна.</a:t>
            </a:r>
            <a:endParaRPr sz="2000">
              <a:solidFill>
                <a:srgbClr val="232323"/>
              </a:solidFill>
            </a:endParaRPr>
          </a:p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32323"/>
                </a:solidFill>
              </a:rPr>
              <a:t>Основы синтаксиса и примеры.</a:t>
            </a:r>
            <a:endParaRPr sz="20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</a:t>
            </a:r>
            <a:r>
              <a:rPr lang="en-US" sz="3200">
                <a:solidFill>
                  <a:srgbClr val="F3F7F5"/>
                </a:solidFill>
              </a:rPr>
              <a:t>задание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</a:t>
            </a:r>
            <a:r>
              <a:rPr lang="en-US" sz="3200">
                <a:solidFill>
                  <a:srgbClr val="4C5D6E"/>
                </a:solidFill>
              </a:rPr>
              <a:t>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6" name="Google Shape;296;p55"/>
          <p:cNvSpPr txBox="1"/>
          <p:nvPr>
            <p:ph idx="1" type="body"/>
          </p:nvPr>
        </p:nvSpPr>
        <p:spPr>
          <a:xfrm>
            <a:off x="1142375" y="2036700"/>
            <a:ext cx="68592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7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Доделать то, что не получилось на предыдущих уроках.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7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Проверить сайт на кроссбраузерность.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7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Проверить сайт на валидность.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7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* Создать адаптивную главную страницу.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1142399" y="571500"/>
            <a:ext cx="68568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Понятие адаптивного дизайна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1142400" y="2050500"/>
            <a:ext cx="68592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Адаптивная верстка – не то же, что «резиновая». «Резиновая» верстка изменяет размеры блоков в зависимости от ширины экрана, адаптивная не сжимается или растягивается, а именно адаптируется под ширину.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1149200" y="1178600"/>
            <a:ext cx="69198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Адаптивный дизайн</a:t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1142400" y="3183450"/>
            <a:ext cx="68592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Для адаптивной верстки используются медиазапросы в CSS.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idx="1" type="body"/>
          </p:nvPr>
        </p:nvSpPr>
        <p:spPr>
          <a:xfrm>
            <a:off x="1142400" y="2499700"/>
            <a:ext cx="6859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Адаптивная верстка – это отдельные стили для разных случаев (различных разрешений экрана).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9"/>
          <p:cNvSpPr/>
          <p:nvPr/>
        </p:nvSpPr>
        <p:spPr>
          <a:xfrm>
            <a:off x="1149200" y="1178600"/>
            <a:ext cx="69198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Адаптивный дизайн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Основы синтаксиса и примеры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CSS3 медиазапросы</a:t>
            </a:r>
            <a:endParaRPr/>
          </a:p>
        </p:txBody>
      </p:sp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1142400" y="1587250"/>
            <a:ext cx="68592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Медиазапросы проверяют такие свойства, как ширина и высота окна браузера, ширина и высота экрана устройства, ориентация планшета или телефона (альбомная или портретная) и многое другое, но чаще всего проверяется ширина области просмотра и экрана устройства.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Структура медиазапросов</a:t>
            </a:r>
            <a:endParaRPr/>
          </a:p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1142400" y="1587250"/>
            <a:ext cx="68592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Медиазапрос состоит из правила @media, за которым следует указание типа носителя и по крайней мере одна проверяемая характеристика носителя, условие медиазапроса.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/>
          <p:nvPr/>
        </p:nvSpPr>
        <p:spPr>
          <a:xfrm>
            <a:off x="5053750" y="1180700"/>
            <a:ext cx="28926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Тип носителя</a:t>
            </a:r>
            <a:endParaRPr/>
          </a:p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5122800" y="1907300"/>
            <a:ext cx="28236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Тип носителя представляет собой тип устройства, например принтеры, экраны.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1gpcn-pz4-joao-silas.jpg"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26" y="1180688"/>
            <a:ext cx="4390779" cy="29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