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3"/>
    <p:sldMasterId id="214748368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Helvetica Neue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-bold.fntdata"/><Relationship Id="rId10" Type="http://schemas.openxmlformats.org/officeDocument/2006/relationships/font" Target="fonts/HelveticaNeue-regular.fntdata"/><Relationship Id="rId13" Type="http://schemas.openxmlformats.org/officeDocument/2006/relationships/font" Target="fonts/HelveticaNeue-boldItalic.fntdata"/><Relationship Id="rId12" Type="http://schemas.openxmlformats.org/officeDocument/2006/relationships/font" Target="fonts/HelveticaNeue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1dc2273aa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21dc2273a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920c3466d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2920c3466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вертикально" showMasterSp="0" type="tx">
  <p:cSld name="TITLE_AND_BODY">
    <p:bg>
      <p:bgPr>
        <a:solidFill>
          <a:srgbClr val="22222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>
            <p:ph idx="2" type="pic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нкты">
  <p:cSld name="Пункты">
    <p:bg>
      <p:bgPr>
        <a:solidFill>
          <a:srgbClr val="22222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2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3 шт." showMasterSp="0">
  <p:cSld name="Фото - 3 шт.">
    <p:bg>
      <p:bgPr>
        <a:solidFill>
          <a:srgbClr val="22222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/>
          <p:nvPr>
            <p:ph idx="2" type="pic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2" name="Google Shape;62;p12"/>
          <p:cNvSpPr/>
          <p:nvPr>
            <p:ph idx="3" type="pic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3" name="Google Shape;63;p12"/>
          <p:cNvSpPr/>
          <p:nvPr>
            <p:ph idx="4" type="pic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>
  <p:cSld name="Цитата">
    <p:bg>
      <p:bgPr>
        <a:solidFill>
          <a:srgbClr val="22222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>
            <a:off x="1390798" y="1245691"/>
            <a:ext cx="6362304" cy="2757488"/>
          </a:xfrm>
          <a:custGeom>
            <a:rect b="b" l="l" r="r" t="t"/>
            <a:pathLst>
              <a:path extrusionOk="0" h="120000" w="12000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3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 showMasterSp="0">
  <p:cSld name="Цитата 2">
    <p:bg>
      <p:bgPr>
        <a:solidFill>
          <a:schemeClr val="accen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3" name="Google Shape;73;p14"/>
          <p:cNvSpPr/>
          <p:nvPr>
            <p:ph idx="2" type="pic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3" type="body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" showMasterSp="0">
  <p:cSld name="Фото">
    <p:bg>
      <p:bgPr>
        <a:solidFill>
          <a:srgbClr val="22222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showMasterSp="0">
  <p:cSld name="Пустой">
    <p:bg>
      <p:bgPr>
        <a:solidFill>
          <a:srgbClr val="22222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showMasterSp="0">
  <p:cSld name="Пустой 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вертикально" showMasterSp="0" type="tx">
  <p:cSld name="TITLE_AND_BODY">
    <p:bg>
      <p:bgPr>
        <a:solidFill>
          <a:srgbClr val="222222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/>
          <p:nvPr>
            <p:ph idx="2" type="pic"/>
          </p:nvPr>
        </p:nvSpPr>
        <p:spPr>
          <a:xfrm>
            <a:off x="1143000" y="0"/>
            <a:ext cx="28932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2250" lvl="0" marL="215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550" lvl="1" marL="66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96850" lvl="2" marL="1092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2250" lvl="3" marL="1549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550" lvl="4" marL="1993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96850" lvl="5" marL="24257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22250" lvl="6" marL="2882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550" lvl="7" marL="3327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96850" lvl="8" marL="3759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0" name="Google Shape;90;p19"/>
          <p:cNvSpPr txBox="1"/>
          <p:nvPr>
            <p:ph type="title"/>
          </p:nvPr>
        </p:nvSpPr>
        <p:spPr>
          <a:xfrm>
            <a:off x="4250531" y="3388816"/>
            <a:ext cx="3536100" cy="14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4377405" y="1896846"/>
            <a:ext cx="35361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70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70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70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70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70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7575660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" showMasterSp="0">
  <p:cSld name="Заголовок и пункты">
    <p:bg>
      <p:bgPr>
        <a:solidFill>
          <a:srgbClr val="222222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1357312" y="810369"/>
            <a:ext cx="64293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1357312" y="1446609"/>
            <a:ext cx="64293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655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6550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6" name="Google Shape;96;p20"/>
          <p:cNvSpPr/>
          <p:nvPr/>
        </p:nvSpPr>
        <p:spPr>
          <a:xfrm>
            <a:off x="571172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97" name="Google Shape;97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9826" y="4636176"/>
            <a:ext cx="413700" cy="4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0"/>
          <p:cNvSpPr/>
          <p:nvPr/>
        </p:nvSpPr>
        <p:spPr>
          <a:xfrm>
            <a:off x="571175" y="-1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" showMasterSp="0" type="title">
  <p:cSld name="TITLE">
    <p:bg>
      <p:bgPr>
        <a:solidFill>
          <a:srgbClr val="222222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1"/>
          <p:cNvCxnSpPr/>
          <p:nvPr/>
        </p:nvCxnSpPr>
        <p:spPr>
          <a:xfrm>
            <a:off x="1357312" y="3238501"/>
            <a:ext cx="6429300" cy="0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02" name="Google Shape;102;p21"/>
          <p:cNvSpPr txBox="1"/>
          <p:nvPr>
            <p:ph type="title"/>
          </p:nvPr>
        </p:nvSpPr>
        <p:spPr>
          <a:xfrm>
            <a:off x="1357312" y="3388816"/>
            <a:ext cx="6429300" cy="14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1357312" y="2250281"/>
            <a:ext cx="64293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70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70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70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70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70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7575660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" showMasterSp="0">
  <p:cSld name="Заголовок и пункты">
    <p:bg>
      <p:bgPr>
        <a:solidFill>
          <a:srgbClr val="22222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>
            <a:off x="571172" y="4572010"/>
            <a:ext cx="571202" cy="5715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9826" y="4636176"/>
            <a:ext cx="413781" cy="44314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571175" y="-1"/>
            <a:ext cx="571201" cy="190202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горизонтально" showMasterSp="0">
  <p:cSld name="Фото - горизонтально">
    <p:bg>
      <p:bgPr>
        <a:solidFill>
          <a:srgbClr val="222222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2250" lvl="0" marL="215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550" lvl="1" marL="66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96850" lvl="2" marL="1092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2250" lvl="3" marL="1549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550" lvl="4" marL="1993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96850" lvl="5" marL="24257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22250" lvl="6" marL="2882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550" lvl="7" marL="3327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96850" lvl="8" marL="3759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cxnSp>
        <p:nvCxnSpPr>
          <p:cNvPr id="107" name="Google Shape;107;p22"/>
          <p:cNvCxnSpPr/>
          <p:nvPr>
            <p:ph idx="1" type="body"/>
          </p:nvPr>
        </p:nvCxnSpPr>
        <p:spPr>
          <a:xfrm>
            <a:off x="1357312" y="3238501"/>
            <a:ext cx="6429300" cy="0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22"/>
          <p:cNvSpPr txBox="1"/>
          <p:nvPr>
            <p:ph type="title"/>
          </p:nvPr>
        </p:nvSpPr>
        <p:spPr>
          <a:xfrm>
            <a:off x="1357312" y="3388816"/>
            <a:ext cx="6429300" cy="14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3" type="body"/>
          </p:nvPr>
        </p:nvSpPr>
        <p:spPr>
          <a:xfrm>
            <a:off x="1357312" y="2250281"/>
            <a:ext cx="64293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70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70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70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70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70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12" type="sldNum"/>
          </p:nvPr>
        </p:nvSpPr>
        <p:spPr>
          <a:xfrm>
            <a:off x="7575660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" showMasterSp="0">
  <p:cSld name="Заголовок и подзаголовок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Google Shape;112;p23"/>
          <p:cNvCxnSpPr/>
          <p:nvPr/>
        </p:nvCxnSpPr>
        <p:spPr>
          <a:xfrm>
            <a:off x="1357312" y="3238501"/>
            <a:ext cx="6429300" cy="0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13" name="Google Shape;113;p23"/>
          <p:cNvSpPr txBox="1"/>
          <p:nvPr>
            <p:ph type="title"/>
          </p:nvPr>
        </p:nvSpPr>
        <p:spPr>
          <a:xfrm>
            <a:off x="1357312" y="3388816"/>
            <a:ext cx="6429300" cy="14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1357312" y="2250281"/>
            <a:ext cx="64293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70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70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70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70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70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idx="12" type="sldNum"/>
          </p:nvPr>
        </p:nvSpPr>
        <p:spPr>
          <a:xfrm>
            <a:off x="7558478" y="221009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- по центру" showMasterSp="0">
  <p:cSld name="Заголовок - по центру">
    <p:bg>
      <p:bgPr>
        <a:solidFill>
          <a:srgbClr val="222222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title"/>
          </p:nvPr>
        </p:nvSpPr>
        <p:spPr>
          <a:xfrm>
            <a:off x="1357312" y="2129730"/>
            <a:ext cx="6429300" cy="23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24"/>
          <p:cNvSpPr txBox="1"/>
          <p:nvPr>
            <p:ph idx="12" type="sldNum"/>
          </p:nvPr>
        </p:nvSpPr>
        <p:spPr>
          <a:xfrm>
            <a:off x="7575660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- вверху">
  <p:cSld name="Заголовок - вверху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 txBox="1"/>
          <p:nvPr>
            <p:ph idx="1" type="body"/>
          </p:nvPr>
        </p:nvSpPr>
        <p:spPr>
          <a:xfrm>
            <a:off x="1357312" y="240903"/>
            <a:ext cx="58935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70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655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6550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1" name="Google Shape;121;p25"/>
          <p:cNvSpPr txBox="1"/>
          <p:nvPr>
            <p:ph type="title"/>
          </p:nvPr>
        </p:nvSpPr>
        <p:spPr>
          <a:xfrm>
            <a:off x="1357312" y="810369"/>
            <a:ext cx="64293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25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, дополн.">
  <p:cSld name="Заголовок и пункты, дополн.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/>
          <p:nvPr>
            <p:ph idx="1" type="body"/>
          </p:nvPr>
        </p:nvSpPr>
        <p:spPr>
          <a:xfrm>
            <a:off x="1357312" y="240903"/>
            <a:ext cx="58935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70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655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6550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5" name="Google Shape;125;p26"/>
          <p:cNvSpPr txBox="1"/>
          <p:nvPr>
            <p:ph type="title"/>
          </p:nvPr>
        </p:nvSpPr>
        <p:spPr>
          <a:xfrm>
            <a:off x="1357312" y="810369"/>
            <a:ext cx="64293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26"/>
          <p:cNvSpPr txBox="1"/>
          <p:nvPr>
            <p:ph idx="2" type="body"/>
          </p:nvPr>
        </p:nvSpPr>
        <p:spPr>
          <a:xfrm>
            <a:off x="1357312" y="1446609"/>
            <a:ext cx="64293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655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6550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7" name="Google Shape;127;p26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пункты и фото">
  <p:cSld name="Заголовок, пункты и фото">
    <p:bg>
      <p:bgPr>
        <a:solidFill>
          <a:srgbClr val="222222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>
            <p:ph idx="1" type="body"/>
          </p:nvPr>
        </p:nvSpPr>
        <p:spPr>
          <a:xfrm>
            <a:off x="1357312" y="240903"/>
            <a:ext cx="58935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70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655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6550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30" name="Google Shape;130;p27"/>
          <p:cNvSpPr/>
          <p:nvPr>
            <p:ph idx="2" type="pic"/>
          </p:nvPr>
        </p:nvSpPr>
        <p:spPr>
          <a:xfrm>
            <a:off x="4893468" y="810369"/>
            <a:ext cx="2893200" cy="41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2250" lvl="0" marL="215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550" lvl="1" marL="66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96850" lvl="2" marL="1092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2250" lvl="3" marL="1549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550" lvl="4" marL="1993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96850" lvl="5" marL="24257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22250" lvl="6" marL="2882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550" lvl="7" marL="3327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96850" lvl="8" marL="3759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31" name="Google Shape;131;p27"/>
          <p:cNvSpPr txBox="1"/>
          <p:nvPr>
            <p:ph type="title"/>
          </p:nvPr>
        </p:nvSpPr>
        <p:spPr>
          <a:xfrm>
            <a:off x="1357312" y="810369"/>
            <a:ext cx="33219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27"/>
          <p:cNvSpPr txBox="1"/>
          <p:nvPr>
            <p:ph idx="3" type="body"/>
          </p:nvPr>
        </p:nvSpPr>
        <p:spPr>
          <a:xfrm>
            <a:off x="1357312" y="1446609"/>
            <a:ext cx="33219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33" name="Google Shape;133;p27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нкты">
  <p:cSld name="Пункты">
    <p:bg>
      <p:bgPr>
        <a:solidFill>
          <a:srgbClr val="222222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/>
          <p:nvPr>
            <p:ph idx="1" type="body"/>
          </p:nvPr>
        </p:nvSpPr>
        <p:spPr>
          <a:xfrm>
            <a:off x="1357312" y="240903"/>
            <a:ext cx="58935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70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655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6550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36" name="Google Shape;136;p28"/>
          <p:cNvSpPr txBox="1"/>
          <p:nvPr>
            <p:ph idx="2" type="body"/>
          </p:nvPr>
        </p:nvSpPr>
        <p:spPr>
          <a:xfrm>
            <a:off x="1357312" y="1446609"/>
            <a:ext cx="64293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655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6550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37" name="Google Shape;137;p28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3 шт." showMasterSp="0">
  <p:cSld name="Фото - 3 шт.">
    <p:bg>
      <p:bgPr>
        <a:solidFill>
          <a:srgbClr val="222222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/>
          <p:nvPr>
            <p:ph idx="2" type="pic"/>
          </p:nvPr>
        </p:nvSpPr>
        <p:spPr>
          <a:xfrm>
            <a:off x="4572398" y="0"/>
            <a:ext cx="3429000" cy="25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2250" lvl="0" marL="215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550" lvl="1" marL="66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96850" lvl="2" marL="1092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2250" lvl="3" marL="1549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550" lvl="4" marL="1993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96850" lvl="5" marL="24257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22250" lvl="6" marL="2882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550" lvl="7" marL="3327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96850" lvl="8" marL="3759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0" name="Google Shape;140;p29"/>
          <p:cNvSpPr/>
          <p:nvPr>
            <p:ph idx="3" type="pic"/>
          </p:nvPr>
        </p:nvSpPr>
        <p:spPr>
          <a:xfrm>
            <a:off x="4572000" y="2585144"/>
            <a:ext cx="3429000" cy="25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2250" lvl="0" marL="215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550" lvl="1" marL="66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96850" lvl="2" marL="1092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2250" lvl="3" marL="1549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550" lvl="4" marL="1993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96850" lvl="5" marL="24257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22250" lvl="6" marL="2882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550" lvl="7" marL="3327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96850" lvl="8" marL="3759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1" name="Google Shape;141;p29"/>
          <p:cNvSpPr/>
          <p:nvPr>
            <p:ph idx="4" type="pic"/>
          </p:nvPr>
        </p:nvSpPr>
        <p:spPr>
          <a:xfrm>
            <a:off x="1143000" y="0"/>
            <a:ext cx="3411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2250" lvl="0" marL="215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550" lvl="1" marL="66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96850" lvl="2" marL="1092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2250" lvl="3" marL="1549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550" lvl="4" marL="1993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96850" lvl="5" marL="24257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22250" lvl="6" marL="2882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550" lvl="7" marL="3327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96850" lvl="8" marL="3759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2" name="Google Shape;142;p29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>
  <p:cSld name="Цитата">
    <p:bg>
      <p:bgPr>
        <a:solidFill>
          <a:srgbClr val="222222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/>
          <p:nvPr/>
        </p:nvSpPr>
        <p:spPr>
          <a:xfrm>
            <a:off x="1390798" y="1245691"/>
            <a:ext cx="6362400" cy="2757600"/>
          </a:xfrm>
          <a:custGeom>
            <a:rect b="b" l="l" r="r" t="t"/>
            <a:pathLst>
              <a:path extrusionOk="0" h="120000" w="12000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0"/>
          <p:cNvSpPr txBox="1"/>
          <p:nvPr>
            <p:ph idx="1" type="body"/>
          </p:nvPr>
        </p:nvSpPr>
        <p:spPr>
          <a:xfrm>
            <a:off x="1611808" y="1533673"/>
            <a:ext cx="5920500" cy="13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655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6550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6" name="Google Shape;146;p30"/>
          <p:cNvSpPr txBox="1"/>
          <p:nvPr>
            <p:ph idx="2" type="body"/>
          </p:nvPr>
        </p:nvSpPr>
        <p:spPr>
          <a:xfrm>
            <a:off x="1357312" y="4107656"/>
            <a:ext cx="64293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700"/>
              <a:buFont typeface="Avenir"/>
              <a:buNone/>
              <a:defRPr b="0" i="0" sz="30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655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6550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7" name="Google Shape;147;p30"/>
          <p:cNvSpPr txBox="1"/>
          <p:nvPr>
            <p:ph idx="3" type="body"/>
          </p:nvPr>
        </p:nvSpPr>
        <p:spPr>
          <a:xfrm>
            <a:off x="1357312" y="240903"/>
            <a:ext cx="58935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70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655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6550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8" name="Google Shape;148;p30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 showMasterSp="0">
  <p:cSld name="Цитата 2">
    <p:bg>
      <p:bgPr>
        <a:solidFill>
          <a:schemeClr val="accen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1"/>
          <p:cNvSpPr txBox="1"/>
          <p:nvPr>
            <p:ph idx="1" type="body"/>
          </p:nvPr>
        </p:nvSpPr>
        <p:spPr>
          <a:xfrm>
            <a:off x="4250531" y="1393031"/>
            <a:ext cx="3536100" cy="19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655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6550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51" name="Google Shape;151;p31"/>
          <p:cNvSpPr/>
          <p:nvPr>
            <p:ph idx="2" type="pic"/>
          </p:nvPr>
        </p:nvSpPr>
        <p:spPr>
          <a:xfrm>
            <a:off x="1143000" y="0"/>
            <a:ext cx="28932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2250" lvl="0" marL="215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550" lvl="1" marL="66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96850" lvl="2" marL="1092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2250" lvl="3" marL="1549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550" lvl="4" marL="1993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96850" lvl="5" marL="24257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22250" lvl="6" marL="2882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550" lvl="7" marL="3327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96850" lvl="8" marL="3759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52" name="Google Shape;152;p31"/>
          <p:cNvSpPr txBox="1"/>
          <p:nvPr>
            <p:ph idx="3" type="body"/>
          </p:nvPr>
        </p:nvSpPr>
        <p:spPr>
          <a:xfrm>
            <a:off x="4250531" y="4086324"/>
            <a:ext cx="35361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700"/>
              <a:buFont typeface="Avenir"/>
              <a:buNone/>
              <a:defRPr b="0" i="0" sz="3000" u="none" cap="none" strike="noStrik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655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6550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53" name="Google Shape;153;p31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" showMasterSp="0" type="title">
  <p:cSld name="TITLE">
    <p:bg>
      <p:bgPr>
        <a:solidFill>
          <a:srgbClr val="222222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" showMasterSp="0">
  <p:cSld name="Фото">
    <p:bg>
      <p:bgPr>
        <a:solidFill>
          <a:srgbClr val="222222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2250" lvl="0" marL="215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550" lvl="1" marL="66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96850" lvl="2" marL="1092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2250" lvl="3" marL="1549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550" lvl="4" marL="1993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96850" lvl="5" marL="24257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22250" lvl="6" marL="2882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550" lvl="7" marL="3327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96850" lvl="8" marL="3759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56" name="Google Shape;156;p32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showMasterSp="0">
  <p:cSld name="Пустой">
    <p:bg>
      <p:bgPr>
        <a:solidFill>
          <a:srgbClr val="222222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showMasterSp="0">
  <p:cSld name="Пустой 2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горизонтально" showMasterSp="0">
  <p:cSld name="Фото - горизонтально">
    <p:bg>
      <p:bgPr>
        <a:solidFill>
          <a:srgbClr val="22222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cxnSp>
        <p:nvCxnSpPr>
          <p:cNvPr id="29" name="Google Shape;29;p5"/>
          <p:cNvCxnSpPr/>
          <p:nvPr>
            <p:ph idx="1" type="body"/>
          </p:nvPr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5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3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" showMasterSp="0">
  <p:cSld name="Заголовок и подзаголовок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6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5" name="Google Shape;35;p6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7558478" y="221009"/>
            <a:ext cx="212578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- по центру" showMasterSp="0">
  <p:cSld name="Заголовок - по центру">
    <p:bg>
      <p:bgPr>
        <a:solidFill>
          <a:srgbClr val="22222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- вверху">
  <p:cSld name="Заголовок - вверху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, дополн.">
  <p:cSld name="Заголовок и пункты, дополн.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пункты и фото">
  <p:cSld name="Заголовок, пункты и фото">
    <p:bg>
      <p:bgPr>
        <a:solidFill>
          <a:srgbClr val="22222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2" name="Google Shape;52;p10"/>
          <p:cNvSpPr/>
          <p:nvPr>
            <p:ph idx="2" type="pic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3" type="body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1944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21944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1944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21944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21944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1357312" y="523737"/>
            <a:ext cx="6429376" cy="139"/>
          </a:xfrm>
          <a:prstGeom prst="straightConnector1">
            <a:avLst/>
          </a:prstGeom>
          <a:noFill/>
          <a:ln cap="flat" cmpd="sng" w="9525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" name="Google Shape;7;p1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8"/>
          <p:cNvCxnSpPr/>
          <p:nvPr/>
        </p:nvCxnSpPr>
        <p:spPr>
          <a:xfrm>
            <a:off x="1357312" y="523876"/>
            <a:ext cx="6429300" cy="0"/>
          </a:xfrm>
          <a:prstGeom prst="straightConnector1">
            <a:avLst/>
          </a:prstGeom>
          <a:noFill/>
          <a:ln cap="flat" cmpd="sng" w="9525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85" name="Google Shape;85;p18"/>
          <p:cNvSpPr txBox="1"/>
          <p:nvPr>
            <p:ph type="title"/>
          </p:nvPr>
        </p:nvSpPr>
        <p:spPr>
          <a:xfrm>
            <a:off x="1357312" y="810369"/>
            <a:ext cx="64293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1357312" y="1446609"/>
            <a:ext cx="64293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655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6550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верстка.png" id="165" name="Google Shape;165;p3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7841" y="1262831"/>
            <a:ext cx="2480700" cy="248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5"/>
          <p:cNvSpPr txBox="1"/>
          <p:nvPr>
            <p:ph type="title"/>
          </p:nvPr>
        </p:nvSpPr>
        <p:spPr>
          <a:xfrm>
            <a:off x="4045252" y="1472761"/>
            <a:ext cx="35361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C2CA"/>
              </a:buClr>
              <a:buFont typeface="Arial"/>
              <a:buNone/>
            </a:pPr>
            <a:r>
              <a:rPr lang="en-US" sz="1600">
                <a:solidFill>
                  <a:srgbClr val="BDC2CA"/>
                </a:solidFill>
              </a:rPr>
              <a:t>Профессиональная вёрстка</a:t>
            </a:r>
            <a:endParaRPr/>
          </a:p>
        </p:txBody>
      </p:sp>
      <p:sp>
        <p:nvSpPr>
          <p:cNvPr id="167" name="Google Shape;167;p35"/>
          <p:cNvSpPr txBox="1"/>
          <p:nvPr>
            <p:ph idx="1" type="body"/>
          </p:nvPr>
        </p:nvSpPr>
        <p:spPr>
          <a:xfrm>
            <a:off x="4063111" y="1785398"/>
            <a:ext cx="32667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venir"/>
              <a:buNone/>
            </a:pPr>
            <a:r>
              <a:rPr b="1" i="0" lang="en-US" sz="20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 </a:t>
            </a:r>
            <a:r>
              <a:rPr b="1" lang="en-US" sz="2000">
                <a:solidFill>
                  <a:srgbClr val="4C5D6E"/>
                </a:solidFill>
              </a:rPr>
              <a:t>7</a:t>
            </a:r>
            <a:endParaRPr/>
          </a:p>
        </p:txBody>
      </p:sp>
      <p:sp>
        <p:nvSpPr>
          <p:cNvPr id="168" name="Google Shape;168;p35"/>
          <p:cNvSpPr/>
          <p:nvPr/>
        </p:nvSpPr>
        <p:spPr>
          <a:xfrm>
            <a:off x="4063100" y="2387775"/>
            <a:ext cx="4200900" cy="12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4D5D6D"/>
                </a:solidFill>
              </a:rPr>
              <a:t>Практическое применение адаптивной верстки</a:t>
            </a:r>
            <a:endParaRPr sz="3000">
              <a:solidFill>
                <a:srgbClr val="4D5D6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4D5D6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t/>
            </a:r>
            <a:endParaRPr sz="3600">
              <a:solidFill>
                <a:srgbClr val="4C5D6E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6"/>
          <p:cNvSpPr/>
          <p:nvPr/>
        </p:nvSpPr>
        <p:spPr>
          <a:xfrm>
            <a:off x="1142400" y="571450"/>
            <a:ext cx="6854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 урока</a:t>
            </a:r>
            <a:endParaRPr/>
          </a:p>
        </p:txBody>
      </p:sp>
      <p:sp>
        <p:nvSpPr>
          <p:cNvPr id="174" name="Google Shape;174;p36"/>
          <p:cNvSpPr/>
          <p:nvPr/>
        </p:nvSpPr>
        <p:spPr>
          <a:xfrm>
            <a:off x="1142375" y="1645250"/>
            <a:ext cx="6854400" cy="29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667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232323"/>
                </a:solidFill>
              </a:rPr>
              <a:t>П</a:t>
            </a:r>
            <a:r>
              <a:rPr lang="en-US" sz="2000">
                <a:solidFill>
                  <a:srgbClr val="232323"/>
                </a:solidFill>
              </a:rPr>
              <a:t>римеры создания адаптивного сайта.</a:t>
            </a:r>
            <a:endParaRPr sz="2000">
              <a:solidFill>
                <a:srgbClr val="23232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C5D6E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7"/>
          <p:cNvSpPr/>
          <p:nvPr/>
        </p:nvSpPr>
        <p:spPr>
          <a:xfrm>
            <a:off x="1142399" y="571450"/>
            <a:ext cx="68544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7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200">
                <a:solidFill>
                  <a:srgbClr val="F3F7F5"/>
                </a:solidFill>
              </a:rPr>
              <a:t>Практическое </a:t>
            </a:r>
            <a:r>
              <a:rPr lang="en-US" sz="3200">
                <a:solidFill>
                  <a:srgbClr val="F3F7F5"/>
                </a:solidFill>
              </a:rPr>
              <a:t>задание</a:t>
            </a:r>
            <a:endParaRPr sz="3200">
              <a:solidFill>
                <a:srgbClr val="F3F7F5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8"/>
          <p:cNvSpPr txBox="1"/>
          <p:nvPr>
            <p:ph type="title"/>
          </p:nvPr>
        </p:nvSpPr>
        <p:spPr>
          <a:xfrm>
            <a:off x="1142399" y="571500"/>
            <a:ext cx="6856801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3F7F5"/>
                </a:solidFill>
                <a:latin typeface="Arial"/>
                <a:ea typeface="Arial"/>
                <a:cs typeface="Arial"/>
                <a:sym typeface="Arial"/>
              </a:rPr>
              <a:t>Вопросы участников ...</a:t>
            </a:r>
            <a:endParaRPr>
              <a:solidFill>
                <a:srgbClr val="F3F7F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