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43707cae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143707cae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39d85d4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146" name="Google Shape;146;g21239d85d4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39d85d4_1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1239d85d4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239d85d4_1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1239d85d4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3c6dda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13c6dda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3c6dda6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13c6dda6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3c6dda6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13c6dda6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3c6dda6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613c6dda6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3c6dda6d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13c6dda6d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3c6dda6d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203" name="Google Shape;203;g613c6dda6d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13c6dda6d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210" name="Google Shape;210;g613c6dda6d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e1e2f9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e1e2f9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e1e2f9f2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5e1e2f9f2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e1e2f9f2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5e1e2f9f2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43707cae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143707cae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39d85d4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239d85d4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39d85d4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1239d85d4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239d85d4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1239d85d4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239d85d4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1239d85d4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39d85d4_1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239d85d4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239d85d4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1239d85d4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ерстка.png"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841" y="1262831"/>
            <a:ext cx="2480700" cy="2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4045252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Профессиональная вёрстка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063111" y="1785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4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4063100" y="2387775"/>
            <a:ext cx="4200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4D5D6D"/>
                </a:solidFill>
              </a:rPr>
              <a:t>Практическое применение Bootstrap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Семантические элементы для работы со структурой страниц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142375" y="2264525"/>
            <a:ext cx="6859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Тег &lt;video&gt; применяет такие же атрибуты src, controls, autoplay и loop, которые мы рассмотрели ранее.</a:t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1089500" y="3105075"/>
            <a:ext cx="6778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>
                <a:solidFill>
                  <a:srgbClr val="424242"/>
                </a:solidFill>
              </a:rPr>
              <a:t>&lt;poster&gt; выставляет изображение, которое браузер будет использовать, пока загружается.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1124150" y="1470824"/>
            <a:ext cx="34272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auto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1129000" y="2404973"/>
            <a:ext cx="33066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venir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Браузер загружает видеофайл полностью, чтобы он был доступен, когда пользователь начнет его воспроизведение.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645925" y="1479027"/>
            <a:ext cx="33423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metadata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681575" y="2392526"/>
            <a:ext cx="33066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Браузер загружает первую небольшую часть видеофайла, чтобы определить его основные характеристики.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1124156" y="5293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Атрибут preload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1124150" y="1470824"/>
            <a:ext cx="34272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none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1129000" y="2404975"/>
            <a:ext cx="69975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venir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Отсутствие автоматической загрузки видеофайла.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Знакомство с Bootstrap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Font Awesome</a:t>
            </a:r>
            <a:endParaRPr sz="3200">
              <a:solidFill>
                <a:srgbClr val="F3F7F5"/>
              </a:solidFill>
            </a:endParaRPr>
          </a:p>
        </p:txBody>
      </p:sp>
      <p:pic>
        <p:nvPicPr>
          <p:cNvPr descr="fontawesome-logo.png"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074" y="946375"/>
            <a:ext cx="862751" cy="8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Преимущества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1142375" y="1719025"/>
            <a:ext cx="68544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Все в одном файле, Font Awesome - это язык иконок для Ваших web-проектов. 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Изменяйте цвет, размер, тень, и все, что возможно изменить через CSS. 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Мало проблем с совместимостью, так как для Font Awesome не требуется JavaScript.</a:t>
            </a:r>
            <a:endParaRPr sz="16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Преимущества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1142375" y="1719025"/>
            <a:ext cx="68544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Font Awesome абсолютно бесплатный продукт 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Масштабируемая векторная графика позволяет делать иконки любого размера без потери в качестве.</a:t>
            </a:r>
            <a:endParaRPr sz="16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Поддержка и совместимость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1142375" y="1532700"/>
            <a:ext cx="6854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Изначально созданный для Bootstrap, Font Awesome прекрасно работает и с другими фреймворками.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Иконки Font Awesome векторные, а это значит, что они великолепны на экранах высокого разрешения. </a:t>
            </a:r>
            <a:endParaRPr sz="16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Поддержка и совместимость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1142375" y="1532700"/>
            <a:ext cx="6854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Возможность использовать Font Awesome в любой программе как обычный шрифт, шпаргалка под весь набор иконок. 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Font Awesome не сбивает с толку экранных дикторов, в отличии от других иконочных шрифтов.</a:t>
            </a:r>
            <a:endParaRPr sz="16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1142375" y="1622450"/>
            <a:ext cx="68544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Первый способ:  Вставьте код в тег </a:t>
            </a:r>
            <a:r>
              <a:rPr lang="en-US" sz="1600">
                <a:solidFill>
                  <a:srgbClr val="4C5D6E"/>
                </a:solidFill>
              </a:rPr>
              <a:t>&lt;head&gt;</a:t>
            </a:r>
            <a:r>
              <a:rPr lang="en-US" sz="1600">
                <a:solidFill>
                  <a:srgbClr val="232323"/>
                </a:solidFill>
              </a:rPr>
              <a:t> в HTML вашего вебсайта.  </a:t>
            </a:r>
            <a:r>
              <a:rPr lang="en-US" sz="1600">
                <a:solidFill>
                  <a:srgbClr val="4C5D6E"/>
                </a:solidFill>
              </a:rPr>
              <a:t>&lt;link rel="stylesheet" href="https://maxcdn.bootstrapcdn.com/font-awesome/4.5.0/css/font-awesome.min.css"&gt;</a:t>
            </a:r>
            <a:r>
              <a:rPr lang="en-US" sz="1600">
                <a:solidFill>
                  <a:srgbClr val="232323"/>
                </a:solidFill>
              </a:rPr>
              <a:t> </a:t>
            </a:r>
            <a:endParaRPr sz="1600">
              <a:solidFill>
                <a:srgbClr val="4C5D6E"/>
              </a:solidFill>
            </a:endParaRPr>
          </a:p>
        </p:txBody>
      </p:sp>
      <p:sp>
        <p:nvSpPr>
          <p:cNvPr id="207" name="Google Shape;207;p36"/>
          <p:cNvSpPr/>
          <p:nvPr/>
        </p:nvSpPr>
        <p:spPr>
          <a:xfrm>
            <a:off x="1144800" y="2962325"/>
            <a:ext cx="68544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Первый способ:  Вставьте код в тег </a:t>
            </a:r>
            <a:r>
              <a:rPr lang="en-US" sz="1600">
                <a:solidFill>
                  <a:srgbClr val="4C5D6E"/>
                </a:solidFill>
              </a:rPr>
              <a:t>&lt;head&gt;</a:t>
            </a:r>
            <a:r>
              <a:rPr lang="en-US" sz="1600">
                <a:solidFill>
                  <a:srgbClr val="232323"/>
                </a:solidFill>
              </a:rPr>
              <a:t> в HTML вашего вебсайта.  </a:t>
            </a:r>
            <a:r>
              <a:rPr lang="en-US" sz="1600">
                <a:solidFill>
                  <a:srgbClr val="4C5D6E"/>
                </a:solidFill>
              </a:rPr>
              <a:t>&lt;link rel="stylesheet" href="https://maxcdn.bootstrapcdn.com/font-awesome/4.5.0/css/font-awesome.min.css"&gt;</a:t>
            </a:r>
            <a:r>
              <a:rPr lang="en-US" sz="1600">
                <a:solidFill>
                  <a:srgbClr val="232323"/>
                </a:solidFill>
              </a:rPr>
              <a:t> </a:t>
            </a:r>
            <a:endParaRPr sz="1600">
              <a:solidFill>
                <a:srgbClr val="4C5D6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142375" y="1645250"/>
            <a:ext cx="68544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Знакомство с Bootstrap.</a:t>
            </a:r>
            <a:endParaRPr sz="2000">
              <a:solidFill>
                <a:srgbClr val="232323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Добавление аудио и видео на страницу.</a:t>
            </a:r>
            <a:endParaRPr sz="2000"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1142375" y="1622450"/>
            <a:ext cx="68544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Третий способ:  Добавьте строку в </a:t>
            </a:r>
            <a:r>
              <a:rPr lang="en-US" sz="1600">
                <a:solidFill>
                  <a:srgbClr val="4C5D6E"/>
                </a:solidFill>
              </a:rPr>
              <a:t>Gemfile</a:t>
            </a:r>
            <a:r>
              <a:rPr lang="en-US" sz="1600">
                <a:solidFill>
                  <a:srgbClr val="232323"/>
                </a:solidFill>
              </a:rPr>
              <a:t> вашего проекта:  </a:t>
            </a:r>
            <a:r>
              <a:rPr lang="en-US" sz="1600">
                <a:solidFill>
                  <a:srgbClr val="4C5D6E"/>
                </a:solidFill>
              </a:rPr>
              <a:t>gem 'font-awesome-less'</a:t>
            </a:r>
            <a:r>
              <a:rPr lang="en-US" sz="1600">
                <a:solidFill>
                  <a:srgbClr val="232323"/>
                </a:solidFill>
              </a:rPr>
              <a:t>  Далее запустите: </a:t>
            </a:r>
            <a:r>
              <a:rPr lang="en-US" sz="1600">
                <a:solidFill>
                  <a:srgbClr val="4C5D6E"/>
                </a:solidFill>
              </a:rPr>
              <a:t>$ bundle</a:t>
            </a:r>
            <a:endParaRPr sz="1600">
              <a:solidFill>
                <a:srgbClr val="4C5D6E"/>
              </a:solidFill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1144800" y="2962325"/>
            <a:ext cx="68544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Четвертый способ:  Добавьте нижеуказанную строку в </a:t>
            </a:r>
            <a:r>
              <a:rPr lang="en-US" sz="1600">
                <a:solidFill>
                  <a:srgbClr val="4C5D6E"/>
                </a:solidFill>
              </a:rPr>
              <a:t>Gemfile</a:t>
            </a:r>
            <a:r>
              <a:rPr lang="en-US" sz="1600">
                <a:solidFill>
                  <a:srgbClr val="232323"/>
                </a:solidFill>
              </a:rPr>
              <a:t> вашего проекта: </a:t>
            </a:r>
            <a:r>
              <a:rPr lang="en-US" sz="1600">
                <a:solidFill>
                  <a:srgbClr val="4C5D6E"/>
                </a:solidFill>
              </a:rPr>
              <a:t>gem 'font-awesome-sass' </a:t>
            </a:r>
            <a:r>
              <a:rPr lang="en-US" sz="1600">
                <a:solidFill>
                  <a:srgbClr val="232323"/>
                </a:solidFill>
              </a:rPr>
              <a:t> Далее запустите: </a:t>
            </a:r>
            <a:r>
              <a:rPr lang="en-US" sz="1600">
                <a:solidFill>
                  <a:srgbClr val="4C5D6E"/>
                </a:solidFill>
              </a:rPr>
              <a:t>$ bundle</a:t>
            </a:r>
            <a:endParaRPr sz="1600">
              <a:solidFill>
                <a:srgbClr val="4C5D6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</a:t>
            </a:r>
            <a:r>
              <a:rPr lang="en-US" sz="3200">
                <a:solidFill>
                  <a:srgbClr val="F3F7F5"/>
                </a:solidFill>
              </a:rPr>
              <a:t>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</a:t>
            </a:r>
            <a:r>
              <a:rPr lang="en-US" sz="3200">
                <a:solidFill>
                  <a:srgbClr val="4C5D6E"/>
                </a:solidFill>
              </a:rPr>
              <a:t>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1142375" y="2036700"/>
            <a:ext cx="68592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9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Научиться пользоваться официальной документацией: http://getbootstrap.com/.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Приступить к верстке макета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, товар каталога singe page.psd.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</a:t>
            </a:r>
            <a:r>
              <a:rPr lang="en-US" sz="3200">
                <a:solidFill>
                  <a:srgbClr val="4C5D6E"/>
                </a:solidFill>
              </a:rPr>
              <a:t>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1142375" y="2036700"/>
            <a:ext cx="68592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9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 startAt="3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Создать шаблон с использованием Twitter Bootstrap.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 startAt="3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Добавить блок видео вместо блока с любой картинкой на сайте.   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 startAt="3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Ознакомиться с новой, 4-й версией Bootstrap.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1122050" y="1026125"/>
            <a:ext cx="68544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Bootstrap</a:t>
            </a:r>
            <a:endParaRPr sz="3200">
              <a:solidFill>
                <a:srgbClr val="F3F7F5"/>
              </a:solidFill>
            </a:endParaRPr>
          </a:p>
        </p:txBody>
      </p:sp>
      <p:pic>
        <p:nvPicPr>
          <p:cNvPr descr="bootstrap-logo копия.png"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62" y="1026125"/>
            <a:ext cx="1567076" cy="135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HTML5 Аудио и Видео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Аудио HTML5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142375" y="2264525"/>
            <a:ext cx="738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HTML5-элемент &lt;audio&gt; используется для внедрения звукового контента в веб-страницы.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1124148" y="576014"/>
            <a:ext cx="342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controls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129001" y="1852436"/>
            <a:ext cx="3306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venir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 отображение браузерами интерфейса управления аудиоплеера – кнопки воспроизведения, паузы, громкости.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4645925" y="584200"/>
            <a:ext cx="334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autoplay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4681569" y="1839999"/>
            <a:ext cx="3306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Автоматически запускает на странице аудиофайл.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1124148" y="576014"/>
            <a:ext cx="342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loop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129001" y="1852436"/>
            <a:ext cx="3306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завершении композиции она запустится вновь.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venir"/>
              <a:buNone/>
            </a:pPr>
            <a:r>
              <a:t/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4645925" y="584200"/>
            <a:ext cx="334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muted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681569" y="1839999"/>
            <a:ext cx="3306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 Отключает звук.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1124148" y="576014"/>
            <a:ext cx="342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preload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129001" y="1852436"/>
            <a:ext cx="3306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venir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Какую часть аудиофайла требуется загрузить браузеру (для ускорения запуска аудиозаписи).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645925" y="584200"/>
            <a:ext cx="334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src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681569" y="1839999"/>
            <a:ext cx="3306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Указывает путь к файлу.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319075" y="1393012"/>
            <a:ext cx="3813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Воспроизведение видео</a:t>
            </a:r>
            <a:endParaRPr sz="32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 помощью элемента &lt;video&gt; появилась возможность добавлять видео-содержимое на веб-страницы, а также стилизовать внешний вид видеоплеера при помощи CSS-стилей.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нимок экрана 2016-12-12 в 8.24.14.png"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1883" r="0" t="0"/>
          <a:stretch/>
        </p:blipFill>
        <p:spPr>
          <a:xfrm>
            <a:off x="572575" y="1393000"/>
            <a:ext cx="3481851" cy="19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