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2" r:id="rId7"/>
    <p:sldId id="264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ADD436-337F-4286-A2DB-EF2C73312CA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D3E566A-5C62-4030-817C-8E79E7A023CE}">
      <dgm:prSet/>
      <dgm:spPr/>
      <dgm:t>
        <a:bodyPr/>
        <a:lstStyle/>
        <a:p>
          <a:r>
            <a:rPr lang="en-US"/>
            <a:t>Evgenii Vetoshkin</a:t>
          </a:r>
        </a:p>
      </dgm:t>
    </dgm:pt>
    <dgm:pt modelId="{7E535457-6DED-48B8-9770-7DA0111D9CB1}" type="parTrans" cxnId="{5983AD6A-4596-4563-840C-233DE3A5A07B}">
      <dgm:prSet/>
      <dgm:spPr/>
      <dgm:t>
        <a:bodyPr/>
        <a:lstStyle/>
        <a:p>
          <a:endParaRPr lang="en-US"/>
        </a:p>
      </dgm:t>
    </dgm:pt>
    <dgm:pt modelId="{F597DE02-8B66-41FA-85CB-9CDA3E8CF9E0}" type="sibTrans" cxnId="{5983AD6A-4596-4563-840C-233DE3A5A07B}">
      <dgm:prSet/>
      <dgm:spPr/>
      <dgm:t>
        <a:bodyPr/>
        <a:lstStyle/>
        <a:p>
          <a:endParaRPr lang="en-US"/>
        </a:p>
      </dgm:t>
    </dgm:pt>
    <dgm:pt modelId="{36C3CD2C-E577-48BB-977B-64AA4182179C}">
      <dgm:prSet/>
      <dgm:spPr/>
      <dgm:t>
        <a:bodyPr/>
        <a:lstStyle/>
        <a:p>
          <a:r>
            <a:rPr lang="en-US"/>
            <a:t>Ilia Roshnov</a:t>
          </a:r>
        </a:p>
      </dgm:t>
    </dgm:pt>
    <dgm:pt modelId="{4DFD641B-FD09-46DA-9E34-15C2231D9FD5}" type="parTrans" cxnId="{2CFC188C-D85D-4533-A144-1C41681E1AF8}">
      <dgm:prSet/>
      <dgm:spPr/>
      <dgm:t>
        <a:bodyPr/>
        <a:lstStyle/>
        <a:p>
          <a:endParaRPr lang="en-US"/>
        </a:p>
      </dgm:t>
    </dgm:pt>
    <dgm:pt modelId="{0B747072-F6B1-4EB0-8035-5C8C8045FFAC}" type="sibTrans" cxnId="{2CFC188C-D85D-4533-A144-1C41681E1AF8}">
      <dgm:prSet/>
      <dgm:spPr/>
      <dgm:t>
        <a:bodyPr/>
        <a:lstStyle/>
        <a:p>
          <a:endParaRPr lang="en-US"/>
        </a:p>
      </dgm:t>
    </dgm:pt>
    <dgm:pt modelId="{46616FDC-B9A7-42EB-A5CE-5BED33C0F379}" type="pres">
      <dgm:prSet presAssocID="{D6ADD436-337F-4286-A2DB-EF2C73312CAE}" presName="vert0" presStyleCnt="0">
        <dgm:presLayoutVars>
          <dgm:dir/>
          <dgm:animOne val="branch"/>
          <dgm:animLvl val="lvl"/>
        </dgm:presLayoutVars>
      </dgm:prSet>
      <dgm:spPr/>
    </dgm:pt>
    <dgm:pt modelId="{923262CE-879C-4D31-973D-94E339455122}" type="pres">
      <dgm:prSet presAssocID="{2D3E566A-5C62-4030-817C-8E79E7A023CE}" presName="thickLine" presStyleLbl="alignNode1" presStyleIdx="0" presStyleCnt="2"/>
      <dgm:spPr/>
    </dgm:pt>
    <dgm:pt modelId="{000EDFCD-D024-489E-80A2-640DC5CBA155}" type="pres">
      <dgm:prSet presAssocID="{2D3E566A-5C62-4030-817C-8E79E7A023CE}" presName="horz1" presStyleCnt="0"/>
      <dgm:spPr/>
    </dgm:pt>
    <dgm:pt modelId="{AF3A8A7D-C27A-4AE7-A9CD-F53E61F24A95}" type="pres">
      <dgm:prSet presAssocID="{2D3E566A-5C62-4030-817C-8E79E7A023CE}" presName="tx1" presStyleLbl="revTx" presStyleIdx="0" presStyleCnt="2"/>
      <dgm:spPr/>
    </dgm:pt>
    <dgm:pt modelId="{836B0C0C-8DE0-4227-953F-E779F7F6E554}" type="pres">
      <dgm:prSet presAssocID="{2D3E566A-5C62-4030-817C-8E79E7A023CE}" presName="vert1" presStyleCnt="0"/>
      <dgm:spPr/>
    </dgm:pt>
    <dgm:pt modelId="{E0271C9D-1B36-4E3F-AF13-BAF96B6EA429}" type="pres">
      <dgm:prSet presAssocID="{36C3CD2C-E577-48BB-977B-64AA4182179C}" presName="thickLine" presStyleLbl="alignNode1" presStyleIdx="1" presStyleCnt="2"/>
      <dgm:spPr/>
    </dgm:pt>
    <dgm:pt modelId="{8DD0A290-9F52-4E26-AF5E-8C7E9F10DBB5}" type="pres">
      <dgm:prSet presAssocID="{36C3CD2C-E577-48BB-977B-64AA4182179C}" presName="horz1" presStyleCnt="0"/>
      <dgm:spPr/>
    </dgm:pt>
    <dgm:pt modelId="{10809B12-081E-4A24-9CDB-1A54692A78EE}" type="pres">
      <dgm:prSet presAssocID="{36C3CD2C-E577-48BB-977B-64AA4182179C}" presName="tx1" presStyleLbl="revTx" presStyleIdx="1" presStyleCnt="2"/>
      <dgm:spPr/>
    </dgm:pt>
    <dgm:pt modelId="{5F6F395A-C5D0-41A3-975F-4C17CC029887}" type="pres">
      <dgm:prSet presAssocID="{36C3CD2C-E577-48BB-977B-64AA4182179C}" presName="vert1" presStyleCnt="0"/>
      <dgm:spPr/>
    </dgm:pt>
  </dgm:ptLst>
  <dgm:cxnLst>
    <dgm:cxn modelId="{5983AD6A-4596-4563-840C-233DE3A5A07B}" srcId="{D6ADD436-337F-4286-A2DB-EF2C73312CAE}" destId="{2D3E566A-5C62-4030-817C-8E79E7A023CE}" srcOrd="0" destOrd="0" parTransId="{7E535457-6DED-48B8-9770-7DA0111D9CB1}" sibTransId="{F597DE02-8B66-41FA-85CB-9CDA3E8CF9E0}"/>
    <dgm:cxn modelId="{1DBABD6C-4BC3-44BC-B433-1122754680D9}" type="presOf" srcId="{2D3E566A-5C62-4030-817C-8E79E7A023CE}" destId="{AF3A8A7D-C27A-4AE7-A9CD-F53E61F24A95}" srcOrd="0" destOrd="0" presId="urn:microsoft.com/office/officeart/2008/layout/LinedList"/>
    <dgm:cxn modelId="{5BB8396E-A2B9-41F7-A0AA-3E81B11FEA44}" type="presOf" srcId="{36C3CD2C-E577-48BB-977B-64AA4182179C}" destId="{10809B12-081E-4A24-9CDB-1A54692A78EE}" srcOrd="0" destOrd="0" presId="urn:microsoft.com/office/officeart/2008/layout/LinedList"/>
    <dgm:cxn modelId="{2CFC188C-D85D-4533-A144-1C41681E1AF8}" srcId="{D6ADD436-337F-4286-A2DB-EF2C73312CAE}" destId="{36C3CD2C-E577-48BB-977B-64AA4182179C}" srcOrd="1" destOrd="0" parTransId="{4DFD641B-FD09-46DA-9E34-15C2231D9FD5}" sibTransId="{0B747072-F6B1-4EB0-8035-5C8C8045FFAC}"/>
    <dgm:cxn modelId="{508E2BD6-0DEA-4AAF-BA2D-4F6A76519997}" type="presOf" srcId="{D6ADD436-337F-4286-A2DB-EF2C73312CAE}" destId="{46616FDC-B9A7-42EB-A5CE-5BED33C0F379}" srcOrd="0" destOrd="0" presId="urn:microsoft.com/office/officeart/2008/layout/LinedList"/>
    <dgm:cxn modelId="{3AE005B4-2D46-4D90-A7FC-2FC242821948}" type="presParOf" srcId="{46616FDC-B9A7-42EB-A5CE-5BED33C0F379}" destId="{923262CE-879C-4D31-973D-94E339455122}" srcOrd="0" destOrd="0" presId="urn:microsoft.com/office/officeart/2008/layout/LinedList"/>
    <dgm:cxn modelId="{1859B9D9-1B83-47FB-B79B-5A2B2ED36DB5}" type="presParOf" srcId="{46616FDC-B9A7-42EB-A5CE-5BED33C0F379}" destId="{000EDFCD-D024-489E-80A2-640DC5CBA155}" srcOrd="1" destOrd="0" presId="urn:microsoft.com/office/officeart/2008/layout/LinedList"/>
    <dgm:cxn modelId="{605B54A3-B33C-41CF-97F5-9BB9463F9E4A}" type="presParOf" srcId="{000EDFCD-D024-489E-80A2-640DC5CBA155}" destId="{AF3A8A7D-C27A-4AE7-A9CD-F53E61F24A95}" srcOrd="0" destOrd="0" presId="urn:microsoft.com/office/officeart/2008/layout/LinedList"/>
    <dgm:cxn modelId="{A1A74188-6863-4EE0-A5D6-97BD9B4309B2}" type="presParOf" srcId="{000EDFCD-D024-489E-80A2-640DC5CBA155}" destId="{836B0C0C-8DE0-4227-953F-E779F7F6E554}" srcOrd="1" destOrd="0" presId="urn:microsoft.com/office/officeart/2008/layout/LinedList"/>
    <dgm:cxn modelId="{5F29857A-88F7-4D64-831F-4B0C062A7FD2}" type="presParOf" srcId="{46616FDC-B9A7-42EB-A5CE-5BED33C0F379}" destId="{E0271C9D-1B36-4E3F-AF13-BAF96B6EA429}" srcOrd="2" destOrd="0" presId="urn:microsoft.com/office/officeart/2008/layout/LinedList"/>
    <dgm:cxn modelId="{F219B6FB-2C5C-4E8D-A27B-BA92ABE9D43B}" type="presParOf" srcId="{46616FDC-B9A7-42EB-A5CE-5BED33C0F379}" destId="{8DD0A290-9F52-4E26-AF5E-8C7E9F10DBB5}" srcOrd="3" destOrd="0" presId="urn:microsoft.com/office/officeart/2008/layout/LinedList"/>
    <dgm:cxn modelId="{357F4B1B-F1CC-4CC1-9A68-20F56D01134B}" type="presParOf" srcId="{8DD0A290-9F52-4E26-AF5E-8C7E9F10DBB5}" destId="{10809B12-081E-4A24-9CDB-1A54692A78EE}" srcOrd="0" destOrd="0" presId="urn:microsoft.com/office/officeart/2008/layout/LinedList"/>
    <dgm:cxn modelId="{462B9F2B-BA0F-478C-BE0D-E79FC972D88F}" type="presParOf" srcId="{8DD0A290-9F52-4E26-AF5E-8C7E9F10DBB5}" destId="{5F6F395A-C5D0-41A3-975F-4C17CC02988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ADD436-337F-4286-A2DB-EF2C73312CA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D3E566A-5C62-4030-817C-8E79E7A023CE}">
      <dgm:prSet/>
      <dgm:spPr/>
      <dgm:t>
        <a:bodyPr/>
        <a:lstStyle/>
        <a:p>
          <a:r>
            <a:rPr lang="en-US"/>
            <a:t>Unity</a:t>
          </a:r>
          <a:endParaRPr lang="en-US" dirty="0"/>
        </a:p>
      </dgm:t>
    </dgm:pt>
    <dgm:pt modelId="{7E535457-6DED-48B8-9770-7DA0111D9CB1}" type="parTrans" cxnId="{5983AD6A-4596-4563-840C-233DE3A5A07B}">
      <dgm:prSet/>
      <dgm:spPr/>
      <dgm:t>
        <a:bodyPr/>
        <a:lstStyle/>
        <a:p>
          <a:endParaRPr lang="en-US"/>
        </a:p>
      </dgm:t>
    </dgm:pt>
    <dgm:pt modelId="{F597DE02-8B66-41FA-85CB-9CDA3E8CF9E0}" type="sibTrans" cxnId="{5983AD6A-4596-4563-840C-233DE3A5A07B}">
      <dgm:prSet/>
      <dgm:spPr/>
      <dgm:t>
        <a:bodyPr/>
        <a:lstStyle/>
        <a:p>
          <a:endParaRPr lang="en-US"/>
        </a:p>
      </dgm:t>
    </dgm:pt>
    <dgm:pt modelId="{B75C0412-A83D-426F-9006-2E39D7ED5A92}">
      <dgm:prSet/>
      <dgm:spPr/>
      <dgm:t>
        <a:bodyPr/>
        <a:lstStyle/>
        <a:p>
          <a:r>
            <a:rPr lang="en-US" dirty="0"/>
            <a:t>GitHub</a:t>
          </a:r>
        </a:p>
      </dgm:t>
    </dgm:pt>
    <dgm:pt modelId="{E409FABA-FA47-45FC-B7CA-0CCB87883240}" type="parTrans" cxnId="{C75DEECB-855B-4A60-B688-E13589446641}">
      <dgm:prSet/>
      <dgm:spPr/>
      <dgm:t>
        <a:bodyPr/>
        <a:lstStyle/>
        <a:p>
          <a:endParaRPr lang="ru-RU"/>
        </a:p>
      </dgm:t>
    </dgm:pt>
    <dgm:pt modelId="{BD1CA232-C305-4D16-9EE4-8E323E7C2751}" type="sibTrans" cxnId="{C75DEECB-855B-4A60-B688-E13589446641}">
      <dgm:prSet/>
      <dgm:spPr/>
      <dgm:t>
        <a:bodyPr/>
        <a:lstStyle/>
        <a:p>
          <a:endParaRPr lang="ru-RU"/>
        </a:p>
      </dgm:t>
    </dgm:pt>
    <dgm:pt modelId="{F96F48CA-2A9C-40F1-A456-9F50F136F270}">
      <dgm:prSet/>
      <dgm:spPr/>
      <dgm:t>
        <a:bodyPr/>
        <a:lstStyle/>
        <a:p>
          <a:r>
            <a:rPr lang="en-US" dirty="0"/>
            <a:t>Adobe Photoshop</a:t>
          </a:r>
        </a:p>
      </dgm:t>
    </dgm:pt>
    <dgm:pt modelId="{D000C86E-8B83-46FC-94FB-516A6824ED23}" type="parTrans" cxnId="{CB4E8171-E20E-4921-8F7A-47A8FFDDFE25}">
      <dgm:prSet/>
      <dgm:spPr/>
      <dgm:t>
        <a:bodyPr/>
        <a:lstStyle/>
        <a:p>
          <a:endParaRPr lang="ru-RU"/>
        </a:p>
      </dgm:t>
    </dgm:pt>
    <dgm:pt modelId="{FEB49B4B-B267-493A-8649-9F5BAF5FD7CC}" type="sibTrans" cxnId="{CB4E8171-E20E-4921-8F7A-47A8FFDDFE25}">
      <dgm:prSet/>
      <dgm:spPr/>
      <dgm:t>
        <a:bodyPr/>
        <a:lstStyle/>
        <a:p>
          <a:endParaRPr lang="ru-RU"/>
        </a:p>
      </dgm:t>
    </dgm:pt>
    <dgm:pt modelId="{39EADD3E-8BAC-4810-8640-1D3FC09658E2}">
      <dgm:prSet/>
      <dgm:spPr/>
      <dgm:t>
        <a:bodyPr/>
        <a:lstStyle/>
        <a:p>
          <a:r>
            <a:rPr lang="en-US" dirty="0"/>
            <a:t>Blender</a:t>
          </a:r>
        </a:p>
      </dgm:t>
    </dgm:pt>
    <dgm:pt modelId="{E0A86856-70F9-4F97-843D-A5EEC1476712}" type="parTrans" cxnId="{BA9F5C83-8FB7-4DE9-BA44-36660AF302BC}">
      <dgm:prSet/>
      <dgm:spPr/>
      <dgm:t>
        <a:bodyPr/>
        <a:lstStyle/>
        <a:p>
          <a:endParaRPr lang="ru-RU"/>
        </a:p>
      </dgm:t>
    </dgm:pt>
    <dgm:pt modelId="{FBBA9CFE-0159-4C9A-82A6-AAAFEBBC2FBB}" type="sibTrans" cxnId="{BA9F5C83-8FB7-4DE9-BA44-36660AF302BC}">
      <dgm:prSet/>
      <dgm:spPr/>
      <dgm:t>
        <a:bodyPr/>
        <a:lstStyle/>
        <a:p>
          <a:endParaRPr lang="ru-RU"/>
        </a:p>
      </dgm:t>
    </dgm:pt>
    <dgm:pt modelId="{4001AF08-C421-4047-9664-514CD89CDC19}" type="pres">
      <dgm:prSet presAssocID="{D6ADD436-337F-4286-A2DB-EF2C73312CAE}" presName="vert0" presStyleCnt="0">
        <dgm:presLayoutVars>
          <dgm:dir/>
          <dgm:animOne val="branch"/>
          <dgm:animLvl val="lvl"/>
        </dgm:presLayoutVars>
      </dgm:prSet>
      <dgm:spPr/>
    </dgm:pt>
    <dgm:pt modelId="{C343AF50-5B41-4187-8658-6E096E2F5D06}" type="pres">
      <dgm:prSet presAssocID="{2D3E566A-5C62-4030-817C-8E79E7A023CE}" presName="thickLine" presStyleLbl="alignNode1" presStyleIdx="0" presStyleCnt="4"/>
      <dgm:spPr/>
    </dgm:pt>
    <dgm:pt modelId="{D03F14BC-DFE8-49F4-9654-8F50DE70AD10}" type="pres">
      <dgm:prSet presAssocID="{2D3E566A-5C62-4030-817C-8E79E7A023CE}" presName="horz1" presStyleCnt="0"/>
      <dgm:spPr/>
    </dgm:pt>
    <dgm:pt modelId="{4986FE57-9794-4425-ACE3-E2E96F0444FF}" type="pres">
      <dgm:prSet presAssocID="{2D3E566A-5C62-4030-817C-8E79E7A023CE}" presName="tx1" presStyleLbl="revTx" presStyleIdx="0" presStyleCnt="4"/>
      <dgm:spPr/>
    </dgm:pt>
    <dgm:pt modelId="{EB67DA5E-8F1E-400D-B91E-F8BAB5D69864}" type="pres">
      <dgm:prSet presAssocID="{2D3E566A-5C62-4030-817C-8E79E7A023CE}" presName="vert1" presStyleCnt="0"/>
      <dgm:spPr/>
    </dgm:pt>
    <dgm:pt modelId="{CC508F6F-3816-4371-84AF-DA2144054DC2}" type="pres">
      <dgm:prSet presAssocID="{B75C0412-A83D-426F-9006-2E39D7ED5A92}" presName="thickLine" presStyleLbl="alignNode1" presStyleIdx="1" presStyleCnt="4"/>
      <dgm:spPr/>
    </dgm:pt>
    <dgm:pt modelId="{2DB43A8B-2906-47C9-86C9-D7621C13F38C}" type="pres">
      <dgm:prSet presAssocID="{B75C0412-A83D-426F-9006-2E39D7ED5A92}" presName="horz1" presStyleCnt="0"/>
      <dgm:spPr/>
    </dgm:pt>
    <dgm:pt modelId="{26CDFA98-F9B6-44D6-9F94-47F0E49377DF}" type="pres">
      <dgm:prSet presAssocID="{B75C0412-A83D-426F-9006-2E39D7ED5A92}" presName="tx1" presStyleLbl="revTx" presStyleIdx="1" presStyleCnt="4"/>
      <dgm:spPr/>
    </dgm:pt>
    <dgm:pt modelId="{6DD26CFB-3320-4F9F-96AA-397DAC613645}" type="pres">
      <dgm:prSet presAssocID="{B75C0412-A83D-426F-9006-2E39D7ED5A92}" presName="vert1" presStyleCnt="0"/>
      <dgm:spPr/>
    </dgm:pt>
    <dgm:pt modelId="{88C00AD7-35DE-4A9C-B5FE-B726818170D4}" type="pres">
      <dgm:prSet presAssocID="{F96F48CA-2A9C-40F1-A456-9F50F136F270}" presName="thickLine" presStyleLbl="alignNode1" presStyleIdx="2" presStyleCnt="4"/>
      <dgm:spPr/>
    </dgm:pt>
    <dgm:pt modelId="{17BA9583-0988-41A8-8507-FA9ACA1746D0}" type="pres">
      <dgm:prSet presAssocID="{F96F48CA-2A9C-40F1-A456-9F50F136F270}" presName="horz1" presStyleCnt="0"/>
      <dgm:spPr/>
    </dgm:pt>
    <dgm:pt modelId="{0C77DB97-98D6-441B-9509-9D5821B8F93F}" type="pres">
      <dgm:prSet presAssocID="{F96F48CA-2A9C-40F1-A456-9F50F136F270}" presName="tx1" presStyleLbl="revTx" presStyleIdx="2" presStyleCnt="4"/>
      <dgm:spPr/>
    </dgm:pt>
    <dgm:pt modelId="{977947F4-9048-4AD1-8EED-B25C4536B20E}" type="pres">
      <dgm:prSet presAssocID="{F96F48CA-2A9C-40F1-A456-9F50F136F270}" presName="vert1" presStyleCnt="0"/>
      <dgm:spPr/>
    </dgm:pt>
    <dgm:pt modelId="{A4809C10-1855-4DA8-ABD1-9A2AB12D8F83}" type="pres">
      <dgm:prSet presAssocID="{39EADD3E-8BAC-4810-8640-1D3FC09658E2}" presName="thickLine" presStyleLbl="alignNode1" presStyleIdx="3" presStyleCnt="4"/>
      <dgm:spPr/>
    </dgm:pt>
    <dgm:pt modelId="{8EDFEF98-99EE-4E52-B5C9-3C64118A499A}" type="pres">
      <dgm:prSet presAssocID="{39EADD3E-8BAC-4810-8640-1D3FC09658E2}" presName="horz1" presStyleCnt="0"/>
      <dgm:spPr/>
    </dgm:pt>
    <dgm:pt modelId="{50483CAD-FEBB-4068-897C-BCDEE3B69A75}" type="pres">
      <dgm:prSet presAssocID="{39EADD3E-8BAC-4810-8640-1D3FC09658E2}" presName="tx1" presStyleLbl="revTx" presStyleIdx="3" presStyleCnt="4"/>
      <dgm:spPr/>
    </dgm:pt>
    <dgm:pt modelId="{A3F47AFA-27B0-443A-9D49-938896655640}" type="pres">
      <dgm:prSet presAssocID="{39EADD3E-8BAC-4810-8640-1D3FC09658E2}" presName="vert1" presStyleCnt="0"/>
      <dgm:spPr/>
    </dgm:pt>
  </dgm:ptLst>
  <dgm:cxnLst>
    <dgm:cxn modelId="{33A3E908-FD31-468D-AD04-88F62360C908}" type="presOf" srcId="{2D3E566A-5C62-4030-817C-8E79E7A023CE}" destId="{4986FE57-9794-4425-ACE3-E2E96F0444FF}" srcOrd="0" destOrd="0" presId="urn:microsoft.com/office/officeart/2008/layout/LinedList"/>
    <dgm:cxn modelId="{1383280C-0AA6-4F7C-9AF5-FF47D40A011E}" type="presOf" srcId="{D6ADD436-337F-4286-A2DB-EF2C73312CAE}" destId="{4001AF08-C421-4047-9664-514CD89CDC19}" srcOrd="0" destOrd="0" presId="urn:microsoft.com/office/officeart/2008/layout/LinedList"/>
    <dgm:cxn modelId="{5983AD6A-4596-4563-840C-233DE3A5A07B}" srcId="{D6ADD436-337F-4286-A2DB-EF2C73312CAE}" destId="{2D3E566A-5C62-4030-817C-8E79E7A023CE}" srcOrd="0" destOrd="0" parTransId="{7E535457-6DED-48B8-9770-7DA0111D9CB1}" sibTransId="{F597DE02-8B66-41FA-85CB-9CDA3E8CF9E0}"/>
    <dgm:cxn modelId="{972F786E-9546-4F71-B6A6-BF22C00D482F}" type="presOf" srcId="{B75C0412-A83D-426F-9006-2E39D7ED5A92}" destId="{26CDFA98-F9B6-44D6-9F94-47F0E49377DF}" srcOrd="0" destOrd="0" presId="urn:microsoft.com/office/officeart/2008/layout/LinedList"/>
    <dgm:cxn modelId="{CB4E8171-E20E-4921-8F7A-47A8FFDDFE25}" srcId="{D6ADD436-337F-4286-A2DB-EF2C73312CAE}" destId="{F96F48CA-2A9C-40F1-A456-9F50F136F270}" srcOrd="2" destOrd="0" parTransId="{D000C86E-8B83-46FC-94FB-516A6824ED23}" sibTransId="{FEB49B4B-B267-493A-8649-9F5BAF5FD7CC}"/>
    <dgm:cxn modelId="{BA9F5C83-8FB7-4DE9-BA44-36660AF302BC}" srcId="{D6ADD436-337F-4286-A2DB-EF2C73312CAE}" destId="{39EADD3E-8BAC-4810-8640-1D3FC09658E2}" srcOrd="3" destOrd="0" parTransId="{E0A86856-70F9-4F97-843D-A5EEC1476712}" sibTransId="{FBBA9CFE-0159-4C9A-82A6-AAAFEBBC2FBB}"/>
    <dgm:cxn modelId="{B0741A96-4CF6-4373-B7E9-BCBBBB63A004}" type="presOf" srcId="{39EADD3E-8BAC-4810-8640-1D3FC09658E2}" destId="{50483CAD-FEBB-4068-897C-BCDEE3B69A75}" srcOrd="0" destOrd="0" presId="urn:microsoft.com/office/officeart/2008/layout/LinedList"/>
    <dgm:cxn modelId="{C75DEECB-855B-4A60-B688-E13589446641}" srcId="{D6ADD436-337F-4286-A2DB-EF2C73312CAE}" destId="{B75C0412-A83D-426F-9006-2E39D7ED5A92}" srcOrd="1" destOrd="0" parTransId="{E409FABA-FA47-45FC-B7CA-0CCB87883240}" sibTransId="{BD1CA232-C305-4D16-9EE4-8E323E7C2751}"/>
    <dgm:cxn modelId="{7D8D82FB-E602-4BE8-BF13-E700C9E39705}" type="presOf" srcId="{F96F48CA-2A9C-40F1-A456-9F50F136F270}" destId="{0C77DB97-98D6-441B-9509-9D5821B8F93F}" srcOrd="0" destOrd="0" presId="urn:microsoft.com/office/officeart/2008/layout/LinedList"/>
    <dgm:cxn modelId="{1EE8ED9B-CD58-470C-8F57-533AE15F4CB7}" type="presParOf" srcId="{4001AF08-C421-4047-9664-514CD89CDC19}" destId="{C343AF50-5B41-4187-8658-6E096E2F5D06}" srcOrd="0" destOrd="0" presId="urn:microsoft.com/office/officeart/2008/layout/LinedList"/>
    <dgm:cxn modelId="{0D4FBE91-7DF7-41BF-9EC4-89E882089B8A}" type="presParOf" srcId="{4001AF08-C421-4047-9664-514CD89CDC19}" destId="{D03F14BC-DFE8-49F4-9654-8F50DE70AD10}" srcOrd="1" destOrd="0" presId="urn:microsoft.com/office/officeart/2008/layout/LinedList"/>
    <dgm:cxn modelId="{C271473E-3B9B-4C44-8589-B8EFEF60605B}" type="presParOf" srcId="{D03F14BC-DFE8-49F4-9654-8F50DE70AD10}" destId="{4986FE57-9794-4425-ACE3-E2E96F0444FF}" srcOrd="0" destOrd="0" presId="urn:microsoft.com/office/officeart/2008/layout/LinedList"/>
    <dgm:cxn modelId="{46BEFC6D-D966-4D13-ABCB-608C5D825C3D}" type="presParOf" srcId="{D03F14BC-DFE8-49F4-9654-8F50DE70AD10}" destId="{EB67DA5E-8F1E-400D-B91E-F8BAB5D69864}" srcOrd="1" destOrd="0" presId="urn:microsoft.com/office/officeart/2008/layout/LinedList"/>
    <dgm:cxn modelId="{1DCC156C-6DC9-47B6-81F6-712410B2BF47}" type="presParOf" srcId="{4001AF08-C421-4047-9664-514CD89CDC19}" destId="{CC508F6F-3816-4371-84AF-DA2144054DC2}" srcOrd="2" destOrd="0" presId="urn:microsoft.com/office/officeart/2008/layout/LinedList"/>
    <dgm:cxn modelId="{8DAAB134-079F-4A0C-A124-A6CDF247BD32}" type="presParOf" srcId="{4001AF08-C421-4047-9664-514CD89CDC19}" destId="{2DB43A8B-2906-47C9-86C9-D7621C13F38C}" srcOrd="3" destOrd="0" presId="urn:microsoft.com/office/officeart/2008/layout/LinedList"/>
    <dgm:cxn modelId="{2F4D4667-2350-4394-A31D-8AC235620AAB}" type="presParOf" srcId="{2DB43A8B-2906-47C9-86C9-D7621C13F38C}" destId="{26CDFA98-F9B6-44D6-9F94-47F0E49377DF}" srcOrd="0" destOrd="0" presId="urn:microsoft.com/office/officeart/2008/layout/LinedList"/>
    <dgm:cxn modelId="{90811ABB-57E5-4B3F-8321-E038ED0E4FC7}" type="presParOf" srcId="{2DB43A8B-2906-47C9-86C9-D7621C13F38C}" destId="{6DD26CFB-3320-4F9F-96AA-397DAC613645}" srcOrd="1" destOrd="0" presId="urn:microsoft.com/office/officeart/2008/layout/LinedList"/>
    <dgm:cxn modelId="{37E975D3-360C-44E9-AE9A-121F18A1F83B}" type="presParOf" srcId="{4001AF08-C421-4047-9664-514CD89CDC19}" destId="{88C00AD7-35DE-4A9C-B5FE-B726818170D4}" srcOrd="4" destOrd="0" presId="urn:microsoft.com/office/officeart/2008/layout/LinedList"/>
    <dgm:cxn modelId="{4A8F39DD-C8B7-45E0-8BC4-C0DCFFBFC3A1}" type="presParOf" srcId="{4001AF08-C421-4047-9664-514CD89CDC19}" destId="{17BA9583-0988-41A8-8507-FA9ACA1746D0}" srcOrd="5" destOrd="0" presId="urn:microsoft.com/office/officeart/2008/layout/LinedList"/>
    <dgm:cxn modelId="{2F09C519-EEA3-4BAD-A406-871EAC61772B}" type="presParOf" srcId="{17BA9583-0988-41A8-8507-FA9ACA1746D0}" destId="{0C77DB97-98D6-441B-9509-9D5821B8F93F}" srcOrd="0" destOrd="0" presId="urn:microsoft.com/office/officeart/2008/layout/LinedList"/>
    <dgm:cxn modelId="{BEDB6CD3-96C2-4C05-A20D-0C53BB1270E4}" type="presParOf" srcId="{17BA9583-0988-41A8-8507-FA9ACA1746D0}" destId="{977947F4-9048-4AD1-8EED-B25C4536B20E}" srcOrd="1" destOrd="0" presId="urn:microsoft.com/office/officeart/2008/layout/LinedList"/>
    <dgm:cxn modelId="{3294B382-A73D-48B7-960A-EE42E5382F63}" type="presParOf" srcId="{4001AF08-C421-4047-9664-514CD89CDC19}" destId="{A4809C10-1855-4DA8-ABD1-9A2AB12D8F83}" srcOrd="6" destOrd="0" presId="urn:microsoft.com/office/officeart/2008/layout/LinedList"/>
    <dgm:cxn modelId="{C2638BB9-BD2F-4977-8019-B74523B37BE8}" type="presParOf" srcId="{4001AF08-C421-4047-9664-514CD89CDC19}" destId="{8EDFEF98-99EE-4E52-B5C9-3C64118A499A}" srcOrd="7" destOrd="0" presId="urn:microsoft.com/office/officeart/2008/layout/LinedList"/>
    <dgm:cxn modelId="{E0C46B09-6D9F-4F97-A6A8-1E4714846CF7}" type="presParOf" srcId="{8EDFEF98-99EE-4E52-B5C9-3C64118A499A}" destId="{50483CAD-FEBB-4068-897C-BCDEE3B69A75}" srcOrd="0" destOrd="0" presId="urn:microsoft.com/office/officeart/2008/layout/LinedList"/>
    <dgm:cxn modelId="{6AE690F5-F12E-4C53-AB22-FB75BF0759EB}" type="presParOf" srcId="{8EDFEF98-99EE-4E52-B5C9-3C64118A499A}" destId="{A3F47AFA-27B0-443A-9D49-9388966556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262CE-879C-4D31-973D-94E339455122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A8A7D-C27A-4AE7-A9CD-F53E61F24A95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Evgenii Vetoshkin</a:t>
          </a:r>
        </a:p>
      </dsp:txBody>
      <dsp:txXfrm>
        <a:off x="0" y="0"/>
        <a:ext cx="6900512" cy="2768070"/>
      </dsp:txXfrm>
    </dsp:sp>
    <dsp:sp modelId="{E0271C9D-1B36-4E3F-AF13-BAF96B6EA429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09B12-081E-4A24-9CDB-1A54692A78EE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Ilia Roshnov</a:t>
          </a:r>
        </a:p>
      </dsp:txBody>
      <dsp:txXfrm>
        <a:off x="0" y="2768070"/>
        <a:ext cx="6900512" cy="2768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3AF50-5B41-4187-8658-6E096E2F5D06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6FE57-9794-4425-ACE3-E2E96F0444FF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Unity</a:t>
          </a:r>
          <a:endParaRPr lang="en-US" sz="6400" kern="1200" dirty="0"/>
        </a:p>
      </dsp:txBody>
      <dsp:txXfrm>
        <a:off x="0" y="0"/>
        <a:ext cx="6900512" cy="1384035"/>
      </dsp:txXfrm>
    </dsp:sp>
    <dsp:sp modelId="{CC508F6F-3816-4371-84AF-DA2144054DC2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DFA98-F9B6-44D6-9F94-47F0E49377DF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GitHub</a:t>
          </a:r>
        </a:p>
      </dsp:txBody>
      <dsp:txXfrm>
        <a:off x="0" y="1384035"/>
        <a:ext cx="6900512" cy="1384035"/>
      </dsp:txXfrm>
    </dsp:sp>
    <dsp:sp modelId="{88C00AD7-35DE-4A9C-B5FE-B726818170D4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7DB97-98D6-441B-9509-9D5821B8F93F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Adobe Photoshop</a:t>
          </a:r>
        </a:p>
      </dsp:txBody>
      <dsp:txXfrm>
        <a:off x="0" y="2768070"/>
        <a:ext cx="6900512" cy="1384035"/>
      </dsp:txXfrm>
    </dsp:sp>
    <dsp:sp modelId="{A4809C10-1855-4DA8-ABD1-9A2AB12D8F83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83CAD-FEBB-4068-897C-BCDEE3B69A75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 dirty="0"/>
            <a:t>Blender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8815-627B-4030-92EB-C1DB47447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03B37-121A-492E-A635-8E73B733B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D90DE-0F9B-4EF3-A3DA-A5C7384A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26E7-BDC4-4415-86CA-74E0657D460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1817D-46EA-4341-A92A-D1BC3494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4C23B-F180-4D5B-A250-31258489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FA02-0A97-418D-838A-6837A4451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7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C283-975F-45D8-8E28-015CEC54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3220D-DCAC-43DD-AD99-4806F6CC4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A18A5-B7F3-4B76-AA14-98B0DDE2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26E7-BDC4-4415-86CA-74E0657D460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90358-DFEC-4B8D-8EAF-16534E6B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06364-ED95-425D-87E7-52D5E120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FA02-0A97-418D-838A-6837A4451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54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4105C-AA0C-4F1B-92D3-B5E9111FB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AABF7-E953-404A-A0DF-8AD04ED7E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C26BE-0E86-4044-ABAD-B5F80398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26E7-BDC4-4415-86CA-74E0657D460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1D5A0-4262-4083-925E-E09EEDAD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17F2-1B61-4F22-B6B4-91D2184A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FA02-0A97-418D-838A-6837A4451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21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D170-1693-4D6A-B079-AAD1D5D1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CC244-5DE5-45F1-81C1-1A21FAB26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0BF6F-73BF-4593-995E-5D082BD2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26E7-BDC4-4415-86CA-74E0657D460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E880A-7FFD-4984-8CC3-1B6E3542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4A841-38CD-4244-9014-AC5298A0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FA02-0A97-418D-838A-6837A4451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41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F70C-7DFB-4620-A46A-923A755C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FFF42-9B24-4D0B-8DB6-F44C1A871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9CA72-4F7F-49E4-ABE0-168E72E4B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26E7-BDC4-4415-86CA-74E0657D460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0930B-06F2-4093-91B7-E73D814C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DF784-3446-4252-9CD2-49CDBB73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FA02-0A97-418D-838A-6837A4451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62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026A-3C43-41C0-BDCA-8DE3EB61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4D9F-480C-42A1-9C20-6539686C0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F342E-7E6A-4760-A25D-7F3C9BDF8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A70CD-A8DF-4F1B-B6AA-5104001D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26E7-BDC4-4415-86CA-74E0657D460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6497F-B46F-4639-84C7-30CED899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4A5D0-A80D-4365-88CD-3A6AEF6C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FA02-0A97-418D-838A-6837A4451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03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852E-A6E8-4D55-AC2E-D4E40A9F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793AF-837C-4656-A2AA-104C6656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48689-A86A-41AC-B2E7-4F271686C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2ECEE-478C-4D97-9BBE-3163058FB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B8A07-B0A9-42BC-95DC-E00330076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1C73F9-D35B-497A-A5F0-EE83F9B1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26E7-BDC4-4415-86CA-74E0657D460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F44EC-6DD7-4979-AE9B-95B7D747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E4D86-879B-4F67-A921-485D1F1A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FA02-0A97-418D-838A-6837A4451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26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4DB0-BC8D-42FB-9AD0-063E1DB6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07AA1-52C6-4222-A6F8-57479A23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26E7-BDC4-4415-86CA-74E0657D460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45791-E4A7-4CA4-B608-42122D85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24F80-8A88-49C6-A0C5-002068DE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FA02-0A97-418D-838A-6837A4451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77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499ED-8491-48B9-9CB9-8C80C128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26E7-BDC4-4415-86CA-74E0657D460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D1D93-7C94-47B2-8CA3-6CCA70E6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3D9F7-4282-4F57-A83D-B1878457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FA02-0A97-418D-838A-6837A4451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13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8BF1-D903-451A-9D18-E472AFFF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B24C-BFD3-42DE-9187-BB44537D7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BE7CC-4394-4491-854E-1A5BE5BBF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3A0BD-E416-45E0-9E85-34507AA8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26E7-BDC4-4415-86CA-74E0657D460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43AB1-9378-4540-9B4F-602B9141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4741F-A1F2-4173-9A8E-47424670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FA02-0A97-418D-838A-6837A4451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56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DF24-3EB6-4E7B-AEDC-E7D1414B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CF47E-7591-46FC-AE9B-BF397B65B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E2E87-0996-4524-ABC0-05E272F2B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08636-459C-4672-BF86-55E0A65E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26E7-BDC4-4415-86CA-74E0657D460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0A983-F84A-46BA-8ACF-2FCA94C6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88437-353A-44C0-B6EF-31F1E392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FA02-0A97-418D-838A-6837A4451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35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4D1AF5-6F35-414E-AA00-0C868524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FB85E-14C7-4231-B76B-DEDC1BC62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F6FB8-A1EA-468B-9D00-54DBFDDC3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D26E7-BDC4-4415-86CA-74E0657D460D}" type="datetimeFigureOut">
              <a:rPr lang="ru-RU" smtClean="0"/>
              <a:t>23.02.2022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C7D0-F178-4179-8684-A239D8FA0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C8113-0037-4F59-9E0E-83029B700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6FA02-0A97-418D-838A-6837A4451D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93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E5662-9695-436C-9BD7-935D93D24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Final Project</a:t>
            </a:r>
            <a:endParaRPr lang="ru-RU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120BB-B2F2-4EF1-997B-10FF5E483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Evgenii Vetoshkin</a:t>
            </a:r>
          </a:p>
          <a:p>
            <a:pPr algn="l"/>
            <a:r>
              <a:rPr lang="en-US" dirty="0"/>
              <a:t>Ilia Rozhnov</a:t>
            </a:r>
            <a:endParaRPr lang="ru-RU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6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The 9 Best VR Games For The Oculus Quest 2">
            <a:extLst>
              <a:ext uri="{FF2B5EF4-FFF2-40B4-BE49-F238E27FC236}">
                <a16:creationId xmlns:a16="http://schemas.microsoft.com/office/drawing/2014/main" id="{B0BA14C1-2FF0-42B0-AB30-DD56EBE26D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9C7D7-9C56-4A7B-8127-623F0C8D9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Concept</a:t>
            </a:r>
            <a:endParaRPr lang="ru-RU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4364A-0F66-4DEC-A8ED-CC6BCDF35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VR project is </a:t>
            </a:r>
            <a:r>
              <a:rPr lang="ru-RU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game where the player stands motionless in one place and shoots back from advancing opponents. The player will need to aim, reload, and use other in-game objects using controllers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322600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27C932-DF94-499A-B9CB-54F72714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A9147E-449E-4936-9FA0-0229B5E5B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Pistol whip</a:t>
            </a:r>
          </a:p>
          <a:p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onward VR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5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Gun Range VR Steamissä">
            <a:extLst>
              <a:ext uri="{FF2B5EF4-FFF2-40B4-BE49-F238E27FC236}">
                <a16:creationId xmlns:a16="http://schemas.microsoft.com/office/drawing/2014/main" id="{B3AFB1AB-2287-4050-B5F0-50D83852CB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" t="9091" r="31439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B7008-2208-4EAE-B19E-B800EB07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Polygon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DB3EC-5022-486F-A2EA-A588D9B76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A place where you can test all your weapons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70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E551C5-9FED-4522-828D-5E8D28C63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3536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D8B276-DFCB-476E-A500-173BF8498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Endless mode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B05D94-194E-4482-AE00-7A9C29225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Use chosen weapon to survive as long as you can</a:t>
            </a:r>
            <a:endParaRPr lang="en-US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53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4EEB3-1435-4FDB-ABA5-88655E0A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000"/>
              <a:t>Contributers</a:t>
            </a:r>
            <a:endParaRPr lang="ru-RU" sz="500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09A55A-4EE4-451A-8B48-0D5801F350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39486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882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4EEB3-1435-4FDB-ABA5-88655E0A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Tools</a:t>
            </a:r>
            <a:endParaRPr lang="ru-RU" sz="540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09A55A-4EE4-451A-8B48-0D5801F350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95644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550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1541D-8945-41FF-90D9-322C86F3F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Thank you!</a:t>
            </a:r>
            <a:endParaRPr lang="ru-RU" sz="660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0A1CAB1-A609-4D13-9FA1-BE319C1D1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endParaRPr lang="ru-RU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2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85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Final Project</vt:lpstr>
      <vt:lpstr>Concept</vt:lpstr>
      <vt:lpstr>Reference</vt:lpstr>
      <vt:lpstr>Polygon</vt:lpstr>
      <vt:lpstr>Endless mode</vt:lpstr>
      <vt:lpstr>Contributers</vt:lpstr>
      <vt:lpstr>Tools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Vetoshkin Evgenii</dc:creator>
  <cp:lastModifiedBy>Vetoshkin Evgenii</cp:lastModifiedBy>
  <cp:revision>1</cp:revision>
  <dcterms:created xsi:type="dcterms:W3CDTF">2022-02-23T18:53:10Z</dcterms:created>
  <dcterms:modified xsi:type="dcterms:W3CDTF">2022-02-23T19:41:07Z</dcterms:modified>
</cp:coreProperties>
</file>