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7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84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0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6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1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74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8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5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DA5FF-9430-464D-952A-96831B9AE86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C3EE-9C86-459D-8B79-C740A86D1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Бот «Мотылек»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34616" y="6402859"/>
            <a:ext cx="3525795" cy="455141"/>
          </a:xfrm>
        </p:spPr>
        <p:txBody>
          <a:bodyPr/>
          <a:lstStyle/>
          <a:p>
            <a:r>
              <a:rPr lang="ru-RU" dirty="0" smtClean="0"/>
              <a:t>Жидков Евгений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756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0412" y="370703"/>
            <a:ext cx="191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Введение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9687" y="1688757"/>
            <a:ext cx="7348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Почему сделан: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Люди хотят быстро узнать о состоянии погоды в своем городе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Узнать, что можно надеть на улицу в данный момент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Хотят узнать прогноз погоды на несколько дней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Путешественники хотят узнать, что брать в город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379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9394" y="469557"/>
            <a:ext cx="9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Код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20" y="1416908"/>
            <a:ext cx="5254229" cy="35967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91" y="2702012"/>
            <a:ext cx="5258795" cy="38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7374" y="469556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Функционал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50" y="1054331"/>
            <a:ext cx="3568173" cy="50786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04" y="4135377"/>
            <a:ext cx="4409295" cy="1997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374" y="2982691"/>
            <a:ext cx="3991532" cy="11526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187" y="1181462"/>
            <a:ext cx="3872187" cy="24121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038" y="1181462"/>
            <a:ext cx="349616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5255" y="395417"/>
            <a:ext cx="16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Планы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2034746"/>
            <a:ext cx="752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 smtClean="0"/>
              <a:t>Добавить большее количество городов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/>
              <a:t>Добавить качество воздуха в городе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/>
              <a:t>Добавить отслеживаемый город, чтобы бот отправлял сообщения, когда меняется погода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err="1" smtClean="0"/>
              <a:t>Монетизировать</a:t>
            </a:r>
            <a:r>
              <a:rPr lang="ru-RU" sz="2400" dirty="0" smtClean="0"/>
              <a:t> бота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/>
              <a:t>Добавить больше возможностей в личный кабинет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/>
              <a:t>Добавить возможность просматривать расположение города на карте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11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5265" y="2924432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Спасибо за внимание!!!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5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Бот «Мотылек»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«Мотылек»</dc:title>
  <dc:creator>Jone</dc:creator>
  <cp:lastModifiedBy>Jone</cp:lastModifiedBy>
  <cp:revision>5</cp:revision>
  <dcterms:created xsi:type="dcterms:W3CDTF">2024-04-30T03:14:17Z</dcterms:created>
  <dcterms:modified xsi:type="dcterms:W3CDTF">2024-04-30T03:26:39Z</dcterms:modified>
</cp:coreProperties>
</file>