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223-FE96-4DF3-89AF-AB5E15785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8FB8D-E75C-4503-9FA3-5D3CD3B03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678B-D91E-410A-A0AA-891FF3F6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608C-9C34-4DE0-83C6-B5E5FBDC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7932-90EF-4457-BC76-C7370590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6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5785-7492-4AFD-97BF-45E015D5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765EE-D632-4349-AC6A-D88A167D0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5530-DF37-4DDF-B991-87F757F8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799B-A2F8-47E9-9711-5B5774EA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870E-43B2-499F-A1B9-48863104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7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C8A34-6FEE-4869-8D76-0989A01C3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FCE17-1FEE-4BA7-BEFF-CD80784B7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09C9-AE4B-4B2E-A3F1-973DE6FA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931D-A4D3-4A59-AAE8-AD283F2F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4A19-8938-4A9F-B3BC-567E2AC3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7BF8-9C07-419D-A881-8E349FAE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621B-1369-4316-9B13-8DDE97920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188D8-631A-426D-B4FD-E0E82835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0467-4776-48EC-8869-4AD104F9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0E16-01CD-458D-B67D-01FFBF86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53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A432-16C8-4CEB-ADB8-581CED32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E3A2-AF9E-4064-B1DC-27F9067EF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E822-127B-4A1F-AF5E-618456DA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0EC0-86F6-47F7-8717-21DF8BE9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235A-C0C2-4D08-A0A4-97E673B8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99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816F-A253-4AC5-BB12-5207E5EB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290D-3BF1-4E10-9021-54C715327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80EB-CDF0-4B49-829D-44A0665C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A00F-C45A-4390-824B-28AD2DE1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5DBB-3615-4812-A859-61D9A000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4D8E9-6965-4A9C-8366-E6CAB9D7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48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0858-30E1-40EF-883B-522A4AFC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D217-F703-43AD-86F9-4D343335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843C9-7DA2-4729-A722-F17833480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661C0-8F37-4A87-9068-DC21D17B3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14991-6F19-40B9-82CD-B3F27889D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CB6B9-CE7F-4B67-81CA-148BE350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49180-D12C-4125-B8DD-75502C18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E398A-FF08-40E9-B9C3-55CFF8AF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1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307B-EC86-42DE-88DD-12D762D4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178B9-910C-46A7-BA83-17B34F7B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3428A-2849-4B24-8E55-41CA915B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BDB11-6406-49E4-8A8A-0226C0E9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3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A6DAF-009C-4CBF-A79B-E64186E2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0FE12-04D4-4914-A429-8937B998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C0C7-6972-4F96-81D2-4F9F05AF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48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BFFF-F17B-4229-8747-F9DF2BF8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B5AA-C845-4CD6-8AEE-524BAD0B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208AA-0CD4-4D64-BF2E-D3E3FED6B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4740-3445-4EF5-98BF-B7A15E2D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3F41B-9A8D-4CC6-8ED6-CD643A2B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85B1F-3BA4-41ED-B5C8-F443937D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3C14-9862-4A3E-BFD6-87A778EA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DFBF9-3F67-4B78-8434-260B86997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B3C12-36CC-40EE-92CC-8B6E9310D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CCB63-7058-4B7F-B99F-D84A906C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2F20D-AAEB-4D74-AA6B-922C762A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330F-665B-4272-8F52-51FF7C59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5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25146-CC50-44D3-A6C1-344081EC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046B-82D8-4B53-B653-834BD4829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D892-6390-48F1-8F9A-FF18A6D33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C29C-41EE-4810-8B61-690796B4920D}" type="datetimeFigureOut">
              <a:rPr lang="ru-RU" smtClean="0"/>
              <a:t>30.06.2022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C73B-FA21-4BFD-AB87-BC82B35BF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69D7-F446-4694-9197-07FF55A89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E2B0-4055-4AB8-AB94-26F27332AF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41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508F-E826-4C3E-B0A2-BDAAC29A7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DAC4-2DE1-4E23-8BDE-1FF653449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7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9486-5A31-463D-8FE4-3B47357D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87E1BD-4754-42D3-B372-CEF33EFCAE5A}"/>
              </a:ext>
            </a:extLst>
          </p:cNvPr>
          <p:cNvSpPr/>
          <p:nvPr/>
        </p:nvSpPr>
        <p:spPr>
          <a:xfrm>
            <a:off x="2593731" y="2963007"/>
            <a:ext cx="668216" cy="6682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BE3B4A-AA9A-4AA9-90B8-B8809EA05623}"/>
              </a:ext>
            </a:extLst>
          </p:cNvPr>
          <p:cNvSpPr/>
          <p:nvPr/>
        </p:nvSpPr>
        <p:spPr>
          <a:xfrm>
            <a:off x="3792416" y="2963007"/>
            <a:ext cx="668216" cy="6682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BBC499-021C-4965-A8D7-7F4AF74DC842}"/>
              </a:ext>
            </a:extLst>
          </p:cNvPr>
          <p:cNvSpPr/>
          <p:nvPr/>
        </p:nvSpPr>
        <p:spPr>
          <a:xfrm>
            <a:off x="4991101" y="2963007"/>
            <a:ext cx="668216" cy="6682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F0212-820B-4786-BE89-08C77BC95818}"/>
              </a:ext>
            </a:extLst>
          </p:cNvPr>
          <p:cNvSpPr/>
          <p:nvPr/>
        </p:nvSpPr>
        <p:spPr>
          <a:xfrm>
            <a:off x="6189786" y="2963007"/>
            <a:ext cx="668216" cy="6682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FBA02C-819E-496F-A54D-5A632EEFFB42}"/>
              </a:ext>
            </a:extLst>
          </p:cNvPr>
          <p:cNvSpPr/>
          <p:nvPr/>
        </p:nvSpPr>
        <p:spPr>
          <a:xfrm>
            <a:off x="7388471" y="2963007"/>
            <a:ext cx="668216" cy="6682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77B04D-0355-442F-875B-BAEAC063A77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261947" y="3297115"/>
            <a:ext cx="53046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C81E59-8FF8-4285-BBC1-21FD77E761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460632" y="3297115"/>
            <a:ext cx="53046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12053B-7467-4C67-8DD9-AC5BC30FD08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659317" y="3297115"/>
            <a:ext cx="53046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74C93-25E1-4976-9021-593E13D956C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858002" y="3297115"/>
            <a:ext cx="53046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3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Evgenii Zorin</dc:creator>
  <cp:lastModifiedBy>Evgenii Zorin</cp:lastModifiedBy>
  <cp:revision>1</cp:revision>
  <dcterms:created xsi:type="dcterms:W3CDTF">2022-06-30T23:12:55Z</dcterms:created>
  <dcterms:modified xsi:type="dcterms:W3CDTF">2022-06-30T23:15:05Z</dcterms:modified>
</cp:coreProperties>
</file>