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010" autoAdjust="0"/>
  </p:normalViewPr>
  <p:slideViewPr>
    <p:cSldViewPr snapToGrid="0">
      <p:cViewPr varScale="1">
        <p:scale>
          <a:sx n="79" d="100"/>
          <a:sy n="79" d="100"/>
        </p:scale>
        <p:origin x="60" y="55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05.06.2025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EA5088-2E68-43ED-8632-8F0D7B2D8A9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477" t="17562" r="1415" b="24017"/>
          <a:stretch/>
        </p:blipFill>
        <p:spPr>
          <a:xfrm>
            <a:off x="505115" y="642180"/>
            <a:ext cx="9428635" cy="47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ошибок.</a:t>
            </a:r>
          </a:p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данных.</a:t>
            </a:r>
          </a:p>
          <a:p>
            <a:pPr algn="l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608595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407" y="1527004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28" y="2469036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261" y="3327985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97" y="4272193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309" y="5306454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7" y="526126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176076"/>
              </p:ext>
            </p:extLst>
          </p:nvPr>
        </p:nvGraphicFramePr>
        <p:xfrm>
          <a:off x="681037" y="866603"/>
          <a:ext cx="3684486" cy="36804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842243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842243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Фронтенд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Бекенд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Парсинг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База данных (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31710"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Тестирование и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401643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600 000 – 1 200 000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53550"/>
              </p:ext>
            </p:extLst>
          </p:nvPr>
        </p:nvGraphicFramePr>
        <p:xfrm>
          <a:off x="4444180" y="866602"/>
          <a:ext cx="5069704" cy="3680459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267426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267426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810139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>
                          <a:solidFill>
                            <a:schemeClr val="tx1"/>
                          </a:solidFill>
                          <a:effectLst/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735544"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strike="noStrike" dirty="0">
                          <a:solidFill>
                            <a:schemeClr val="tx1"/>
                          </a:solidFill>
                          <a:effectLst/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663688"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strike="noStrike" dirty="0">
                          <a:solidFill>
                            <a:schemeClr val="tx1"/>
                          </a:solidFill>
                          <a:effectLst/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4444180" y="558825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545181" y="4579760"/>
            <a:ext cx="49567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Срок окупаемости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606786" y="4887537"/>
            <a:ext cx="55213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</a:t>
            </a: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Законодательная база: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</a:t>
            </a:r>
            <a:r>
              <a:rPr lang="ru-RU" sz="2000" b="1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№149-ФЗ </a:t>
            </a: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"Об информации, информационных технологиях и о защите информации":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</a:t>
            </a:r>
            <a:r>
              <a:rPr lang="ru-RU" sz="2000" b="1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ВК предъявило иск к </a:t>
            </a:r>
            <a:r>
              <a:rPr lang="ru-RU" sz="2000" b="1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20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</a:t>
            </a:r>
          </a:p>
          <a:p>
            <a:pPr marL="0" lvl="1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Тенденции на рынке строительных материалов</a:t>
            </a: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: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Быстрый доступ к актуальным данным.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Много времени на ручной сбор информации.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цен.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требований.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32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320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Основные проблемы</a:t>
            </a:r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данные.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сбор.</a:t>
            </a:r>
          </a:p>
          <a:p>
            <a:r>
              <a:rPr lang="ru-RU" sz="32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</a:t>
            </a:r>
            <a:r>
              <a:rPr lang="ru-RU" sz="3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.</a:t>
            </a:r>
            <a:endParaRPr lang="ru-RU" sz="32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734AD7-0533-480F-8742-F0366C4EACD8}"/>
              </a:ext>
            </a:extLst>
          </p:cNvPr>
          <p:cNvSpPr txBox="1"/>
          <p:nvPr/>
        </p:nvSpPr>
        <p:spPr>
          <a:xfrm>
            <a:off x="711199" y="3010934"/>
            <a:ext cx="49720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Результат для бизнеса:</a:t>
            </a:r>
            <a:endParaRPr lang="ru-RU" sz="28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sz="28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Проанализировать существующие подходы и инструменты для сбора данных.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Определить ключевые требования к программному обеспечению.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архитектуру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Реализовать основные алгоритмы веб-</a:t>
            </a:r>
            <a:r>
              <a:rPr lang="ru-RU" sz="28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Провести тестирование программы.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2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686487"/>
              </p:ext>
            </p:extLst>
          </p:nvPr>
        </p:nvGraphicFramePr>
        <p:xfrm>
          <a:off x="558233" y="1089271"/>
          <a:ext cx="8789534" cy="5488915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Тип решения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Примеры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Недостатки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Проблемы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Каталоги стройматериалов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Стройплощадка, Пульс Цен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Готовые базы данных,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Удобный интерфейс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Ограниченный набор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автоматического обновления данных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охватывают нишевых поставщиков,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ручного поиска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системы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1С, </a:t>
                      </a:r>
                    </a:p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Procore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PlanRadar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Интеграция всех бизнес-процессов,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Точный учет материалов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собирают внешние данные,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внедрения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 решают проблему мониторинга рынка,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Высокий порог входа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tx1"/>
                          </a:solidFill>
                          <a:effectLst/>
                        </a:rPr>
                        <a:t>Универсальные парсеры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Scrapy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Octoparse</a:t>
                      </a: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ru-RU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l"/>
                      <a:r>
                        <a:rPr lang="en-US" sz="1600" b="0" i="0" u="none" dirty="0" err="1">
                          <a:solidFill>
                            <a:schemeClr val="tx1"/>
                          </a:solidFill>
                          <a:effectLst/>
                        </a:rPr>
                        <a:t>ParseHub</a:t>
                      </a:r>
                      <a:endParaRPr lang="en-US" sz="1600" b="0" i="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Сбор данных с любых сайтов,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Гибкость настроек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Требуют программирования,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Платные подписки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Сложность поддержки</a:t>
                      </a:r>
                      <a:b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600" b="0" i="0" u="none" dirty="0">
                          <a:solidFill>
                            <a:schemeClr val="tx1"/>
                          </a:solidFill>
                          <a:effectLst/>
                        </a:rPr>
                        <a:t>Нет встроенной аналитики</a:t>
                      </a:r>
                    </a:p>
                  </a:txBody>
                  <a:tcPr marL="10800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762509" y="661579"/>
            <a:ext cx="8546591" cy="52299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762509" y="5886390"/>
            <a:ext cx="854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1083982" y="945660"/>
            <a:ext cx="7147827" cy="5059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1083982" y="6120226"/>
            <a:ext cx="71478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20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861607" y="5469157"/>
            <a:ext cx="8658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200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596846" y="1050289"/>
            <a:ext cx="9082141" cy="4445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19725</TotalTime>
  <Words>981</Words>
  <Application>Microsoft Office PowerPoint</Application>
  <PresentationFormat>Лист A4 (210x297 мм)</PresentationFormat>
  <Paragraphs>245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2" baseType="lpstr">
      <vt:lpstr>Arial</vt:lpstr>
      <vt:lpstr>Calibri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2501</cp:revision>
  <dcterms:created xsi:type="dcterms:W3CDTF">2008-06-20T21:05:47Z</dcterms:created>
  <dcterms:modified xsi:type="dcterms:W3CDTF">2025-06-05T14:11:06Z</dcterms:modified>
</cp:coreProperties>
</file>