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1212" y="10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04.06.2025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7F1973-9479-4694-8F35-84AF9D78DAF5}"/>
              </a:ext>
            </a:extLst>
          </p:cNvPr>
          <p:cNvPicPr/>
          <p:nvPr/>
        </p:nvPicPr>
        <p:blipFill rotWithShape="1">
          <a:blip r:embed="rId7"/>
          <a:srcRect l="18109" t="19986" r="7816" b="33248"/>
          <a:stretch/>
        </p:blipFill>
        <p:spPr bwMode="auto">
          <a:xfrm>
            <a:off x="468312" y="896293"/>
            <a:ext cx="9253203" cy="3194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F4DF0-4A49-4F27-A6C8-7718CB31C82F}"/>
              </a:ext>
            </a:extLst>
          </p:cNvPr>
          <p:cNvSpPr txBox="1"/>
          <p:nvPr/>
        </p:nvSpPr>
        <p:spPr>
          <a:xfrm>
            <a:off x="468312" y="4193262"/>
            <a:ext cx="91553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18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201 при успешной регистрации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409 при дубликате пользователя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Выдача JWT-токена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Доступ только с валидным токеном (код 200)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Блокировка без токена (код 401)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Неверные параметры (код 400)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Отсутствие данных (код 404)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 с разных URL (главная, категория, товар)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сайтов с JS-загрузкой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Пропуск товаров без цены (метка «N/A»)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Корректность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/CSS-селекторов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Проверка JSON (нет пустых полей)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Запись в MySQL (проверка дублей)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Экспорт в CSV/Excel (корректность формата)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sz="1400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3" y="891740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2" y="1890370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3" y="2808780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743074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19" y="4629241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5548855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8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33509"/>
              </p:ext>
            </p:extLst>
          </p:nvPr>
        </p:nvGraphicFramePr>
        <p:xfrm>
          <a:off x="681038" y="1606104"/>
          <a:ext cx="3024000" cy="38613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Фронтенд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Бекенд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Парсинг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База данных (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Тестирование 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Итого</a:t>
                      </a:r>
                      <a:endParaRPr lang="ru-RU" sz="12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600 000 – 1 200 000</a:t>
                      </a:r>
                      <a:endParaRPr lang="ru-RU" sz="12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62378"/>
              </p:ext>
            </p:extLst>
          </p:nvPr>
        </p:nvGraphicFramePr>
        <p:xfrm>
          <a:off x="3992578" y="1606102"/>
          <a:ext cx="5521308" cy="28568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80327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3925433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3925433" y="4533884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Срок окупаемости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3992578" y="4847570"/>
            <a:ext cx="5521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21E58-D330-4380-8215-3198C6B00F2B}"/>
              </a:ext>
            </a:extLst>
          </p:cNvPr>
          <p:cNvSpPr txBox="1"/>
          <p:nvPr/>
        </p:nvSpPr>
        <p:spPr>
          <a:xfrm>
            <a:off x="681038" y="5509290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Ключевые преимущества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1A675-AE20-436F-B02E-7A72C990B195}"/>
              </a:ext>
            </a:extLst>
          </p:cNvPr>
          <p:cNvSpPr txBox="1"/>
          <p:nvPr/>
        </p:nvSpPr>
        <p:spPr>
          <a:xfrm>
            <a:off x="646112" y="5847844"/>
            <a:ext cx="859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Снижение издержек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экономия на ручном мониторинге цен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Гибкость масштабирования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добавление новых источников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Партнерства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интеграция с маркетплейсами и поставщиками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Законодательная база: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Допускает сбор общедоступных данных (ст. 7)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Запрещает обход технических ограничений (ст. 10.2)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16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Допускается - индексировать открытые данные.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 допускается -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опировать и реплицировать базы данных, игнорировать robots.txt, если сайт явно запрещает </a:t>
            </a:r>
            <a:r>
              <a:rPr lang="ru-RU" sz="1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(ФИО, телефоны,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email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(обход блокировок,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DDoS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-атаки)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(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серверов(максимум 10 потоков, задержка в 3 секунды между запросами)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Цифровизация строительной отрасли требует быстрого доступа к актуальным данным о материалах, но информация разбросана по разным платформам и форматам.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Ручной сбор данных занимает много времени, приводит к ошибкам и использованию устаревшей информации, что снижает эффективность решений.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 увеличивает объем данных, которые нужно анализировать для выбора лучших вариантов.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 так же препятствует оперативному доступу к аналитической информации.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 – снижение затрат, улучшение аналитики.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 – автоматизация сбора данных о конкурентах. 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 – доступ к актуальным ценам и характеристикам 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 – мониторинг тенденций и ценовой динамики.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изучены существующие решения (парсеры, каталоги, ERP), выявлены их ограничения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сформированы критерии к системе: источники данных, форматы выгрузки, интерфейс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создана модульная структура (сбор → обработка → хранение) с использованием REST API и MySQL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написаны алгоритмы для сбора данных с сайтов, а так же оболочка для взаимодействия с пользователем.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успешный сбор данных с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площадок (точность 98%)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система должна окупиться за 8 месяцев и приносить 1 848 000 руб. ежегодно.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Автоматическая классификация товаров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Прогнозирование цен и спроса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Умное сопоставление характеристик (например, "Размер" = "Габариты")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Автопоиск новых сайтов поставщиков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Распознавание структуры данных без ручных настроек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Замена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 простые команды (например, "цена: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div.price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1С, Битрикс24,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amoCRM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Автоматическое обновление цен и остатков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Google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Sheets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 XML для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legacy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-систем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Уведомления о скидках, новых товарах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динамики цен 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алерт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при падении цены на 10+%)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Нет единого стандарта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100+ источников в разных форматах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Десятки часов на мониторинг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Риск устаревших/ошибочных данных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Колебания цен (логистика, санкции)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Постоянно новые материалы/поставщики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Результат для бизнеса: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1.	Проанализировать существующие подходы и инструменты для сбора данных с веб-ресурсов, включая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	Определить ключевые требования к программному обеспечению, включая целевые источники данных и формат их представления.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	Разработать архитектуру программы, включающую модули сбора, обработки и хранения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	Реализовать основные алгоритмы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5.	Провести тестирование программы на примере сбора данных с реальных веб-ресурсов.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	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3492"/>
              </p:ext>
            </p:extLst>
          </p:nvPr>
        </p:nvGraphicFramePr>
        <p:xfrm>
          <a:off x="681037" y="1089271"/>
          <a:ext cx="8789534" cy="513055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 решения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Примеры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Преимущества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Недостатки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Проблемы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Каталоги стройматериалов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Стройплощадка • Пульс Цен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Готовые базы данных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Удобный интерфейс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Ограниченный набор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автоматического обновления данных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охватывают нишевых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ручного поиска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1С </a:t>
                      </a: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Procore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PlanRadar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Интеграция всех бизнес-процессов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Точный учет материалов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собирают внешние данные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внедрения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решают проблему мониторинга рынка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Высокий порог входа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Универсальные парсеры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Octoparse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ParseHub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Сбор данных с любых сайтов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Гибкость настроек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программирования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Платные подписки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поддержки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встроенной аналитики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509588" y="967668"/>
            <a:ext cx="6974054" cy="4073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93F7D-32CD-4854-9244-5963EB637EBE}"/>
              </a:ext>
            </a:extLst>
          </p:cNvPr>
          <p:cNvSpPr txBox="1"/>
          <p:nvPr/>
        </p:nvSpPr>
        <p:spPr>
          <a:xfrm>
            <a:off x="7483642" y="552450"/>
            <a:ext cx="2411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Основные варианты использования: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Информация о системе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пользователь получает общее описание возможностей платформы.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Регистрация / Вход / Выход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функции аутентификации, позволяющие пользователю создать аккаунт, войти в систему и завершить сессию.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Получение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основной модуль, включающий в себя: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3.1. Сохранение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3.2. Загрузка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3.3. Скачивание данных в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JSON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3.4. Поиск данных в базе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0DDA-1F51-40B2-9C0F-81542E20F843}"/>
              </a:ext>
            </a:extLst>
          </p:cNvPr>
          <p:cNvSpPr txBox="1"/>
          <p:nvPr/>
        </p:nvSpPr>
        <p:spPr>
          <a:xfrm>
            <a:off x="460543" y="5197834"/>
            <a:ext cx="6981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Анализ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включает функции анализа собранной информации: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4.1. Скачать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CSV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– экспорт результатов анализа.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4.2. Построить диаграмму – визуализация изменения цены товара за выбранный период.</a:t>
            </a:r>
          </a:p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5.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Руководство по работе с системой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помогает пользователю освоить функционал платформы, предоставляя справочную информацию.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609545" y="889000"/>
            <a:ext cx="6350315" cy="449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0F322-E6C3-4A92-845F-9E638E606534}"/>
              </a:ext>
            </a:extLst>
          </p:cNvPr>
          <p:cNvSpPr txBox="1"/>
          <p:nvPr/>
        </p:nvSpPr>
        <p:spPr>
          <a:xfrm>
            <a:off x="6988175" y="629114"/>
            <a:ext cx="271938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Сущности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Entities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Логин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Пароль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регистрации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Цена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сбора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Учетная единица (например, штуки, литры)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Ссылка (возможно,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или путь к файлу)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Описание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Ресурс (основная информация)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пользователя (внешний ключ)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91979-2B06-478A-B511-F9F1F6E1A1EB}"/>
              </a:ext>
            </a:extLst>
          </p:cNvPr>
          <p:cNvSpPr txBox="1"/>
          <p:nvPr/>
        </p:nvSpPr>
        <p:spPr>
          <a:xfrm>
            <a:off x="496628" y="5384224"/>
            <a:ext cx="7011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Связи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Relationships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→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Связь: «1 ко многим» (один пользователь может иметь множество записей данных).</a:t>
            </a: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Обозначение: «Имеет» (стрелка).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695325" y="629114"/>
            <a:ext cx="8729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827087" y="1050290"/>
            <a:ext cx="8729661" cy="389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5FC92-1B73-43E4-B2BD-A6851616F53C}"/>
              </a:ext>
            </a:extLst>
          </p:cNvPr>
          <p:cNvSpPr txBox="1"/>
          <p:nvPr/>
        </p:nvSpPr>
        <p:spPr>
          <a:xfrm>
            <a:off x="587011" y="4760000"/>
            <a:ext cx="86919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Вход в систему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стартовая страница с общей информацией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Авторизация/регистрация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проверка данных через БД системы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Основной функционал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(после успешного входа):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3.1. Веб-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скрейпинг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данных с возможностью экспорта в JSON или сохранения в БД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3.2. Анализ данных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с построением диаграмм или экспортом в CSV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3.3. Руководство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онлайн-документация по системе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Завершение работы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выход из системы</a:t>
            </a:r>
          </a:p>
          <a:p>
            <a:pPr algn="just"/>
            <a:r>
              <a:rPr lang="ru-RU" sz="14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Все функции доступны для переключения в процессе работы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(UI 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 состояние)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визуализация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стили и анимации)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сборка)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(API)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аутентификация)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хранение и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ORM)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развертывание)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рекомендуемая ОС)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19552</TotalTime>
  <Words>1904</Words>
  <Application>Microsoft Office PowerPoint</Application>
  <PresentationFormat>Лист A4 (210x297 мм)</PresentationFormat>
  <Paragraphs>329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2475</cp:revision>
  <dcterms:created xsi:type="dcterms:W3CDTF">2008-06-20T21:05:47Z</dcterms:created>
  <dcterms:modified xsi:type="dcterms:W3CDTF">2025-06-04T08:14:11Z</dcterms:modified>
</cp:coreProperties>
</file>