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92" r:id="rId2"/>
    <p:sldId id="436" r:id="rId3"/>
    <p:sldId id="454" r:id="rId4"/>
    <p:sldId id="438" r:id="rId5"/>
    <p:sldId id="439" r:id="rId6"/>
    <p:sldId id="440" r:id="rId7"/>
    <p:sldId id="451" r:id="rId8"/>
    <p:sldId id="441" r:id="rId9"/>
    <p:sldId id="443" r:id="rId10"/>
    <p:sldId id="452" r:id="rId11"/>
    <p:sldId id="444" r:id="rId12"/>
    <p:sldId id="445" r:id="rId13"/>
    <p:sldId id="461" r:id="rId14"/>
    <p:sldId id="446" r:id="rId15"/>
    <p:sldId id="459" r:id="rId16"/>
    <p:sldId id="460" r:id="rId17"/>
    <p:sldId id="462" r:id="rId18"/>
    <p:sldId id="447" r:id="rId19"/>
    <p:sldId id="449" r:id="rId20"/>
    <p:sldId id="448" r:id="rId21"/>
    <p:sldId id="450" r:id="rId22"/>
    <p:sldId id="437" r:id="rId23"/>
  </p:sldIdLst>
  <p:sldSz cx="9906000" cy="6858000" type="A4"/>
  <p:notesSz cx="7102475" cy="10234613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1A87758-6A27-410B-AB7F-F0B33CEA2235}">
          <p14:sldIdLst>
            <p14:sldId id="392"/>
            <p14:sldId id="436"/>
            <p14:sldId id="454"/>
            <p14:sldId id="438"/>
            <p14:sldId id="439"/>
            <p14:sldId id="440"/>
            <p14:sldId id="451"/>
            <p14:sldId id="441"/>
            <p14:sldId id="443"/>
            <p14:sldId id="452"/>
            <p14:sldId id="444"/>
            <p14:sldId id="445"/>
            <p14:sldId id="461"/>
            <p14:sldId id="446"/>
            <p14:sldId id="459"/>
            <p14:sldId id="460"/>
            <p14:sldId id="462"/>
            <p14:sldId id="447"/>
            <p14:sldId id="449"/>
            <p14:sldId id="448"/>
            <p14:sldId id="450"/>
            <p14:sldId id="4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31">
          <p15:clr>
            <a:srgbClr val="A4A3A4"/>
          </p15:clr>
        </p15:guide>
        <p15:guide id="2" orient="horz" pos="3869">
          <p15:clr>
            <a:srgbClr val="A4A3A4"/>
          </p15:clr>
        </p15:guide>
        <p15:guide id="3" orient="horz" pos="1979">
          <p15:clr>
            <a:srgbClr val="A4A3A4"/>
          </p15:clr>
        </p15:guide>
        <p15:guide id="4" orient="horz" pos="2478">
          <p15:clr>
            <a:srgbClr val="A4A3A4"/>
          </p15:clr>
        </p15:guide>
        <p15:guide id="5" pos="485">
          <p15:clr>
            <a:srgbClr val="A4A3A4"/>
          </p15:clr>
        </p15:guide>
        <p15:guide id="6" pos="5836">
          <p15:clr>
            <a:srgbClr val="A4A3A4"/>
          </p15:clr>
        </p15:guide>
        <p15:guide id="7" pos="2911">
          <p15:clr>
            <a:srgbClr val="A4A3A4"/>
          </p15:clr>
        </p15:guide>
        <p15:guide id="8" pos="36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77C"/>
    <a:srgbClr val="006CB5"/>
    <a:srgbClr val="77787B"/>
    <a:srgbClr val="E7E2F8"/>
    <a:srgbClr val="4881B3"/>
    <a:srgbClr val="4B6795"/>
    <a:srgbClr val="253099"/>
    <a:srgbClr val="C46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Светлый стиль 3 -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25E5076-3810-47DD-B79F-674D7AD40C01}" styleName="Темный стиль 1 —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Темный стиль 1 — акцент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73" autoAdjust="0"/>
    <p:restoredTop sz="96229" autoAdjust="0"/>
  </p:normalViewPr>
  <p:slideViewPr>
    <p:cSldViewPr snapToGrid="0">
      <p:cViewPr varScale="1">
        <p:scale>
          <a:sx n="106" d="100"/>
          <a:sy n="106" d="100"/>
        </p:scale>
        <p:origin x="1212" y="102"/>
      </p:cViewPr>
      <p:guideLst>
        <p:guide orient="horz" pos="731"/>
        <p:guide orient="horz" pos="3869"/>
        <p:guide orient="horz" pos="1979"/>
        <p:guide orient="horz" pos="2478"/>
        <p:guide pos="485"/>
        <p:guide pos="5836"/>
        <p:guide pos="2911"/>
        <p:guide pos="36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49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5747C05-4669-4CB8-BFDF-198DBBEF4F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wrap="square" lIns="118497" tIns="59249" rIns="118497" bIns="59249" numCol="1" anchor="t" anchorCtr="0" compatLnSpc="1">
            <a:prstTxWarp prst="textNoShape">
              <a:avLst/>
            </a:prstTxWarp>
          </a:bodyPr>
          <a:lstStyle>
            <a:lvl1pPr rtl="1" eaLnBrk="1" hangingPunct="1">
              <a:defRPr kumimoji="0" sz="1600"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0E45C7-54F3-48C7-AA89-58C44DCA90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4987" cy="512763"/>
          </a:xfrm>
          <a:prstGeom prst="rect">
            <a:avLst/>
          </a:prstGeom>
        </p:spPr>
        <p:txBody>
          <a:bodyPr vert="horz" wrap="square" lIns="118497" tIns="59249" rIns="118497" bIns="59249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 kumimoji="0" sz="1600"/>
            </a:lvl1pPr>
          </a:lstStyle>
          <a:p>
            <a:pPr>
              <a:defRPr/>
            </a:pPr>
            <a:fld id="{8272A519-851D-460C-8B44-5CB5E0EE5435}" type="datetimeFigureOut">
              <a:rPr lang="en-US"/>
              <a:pPr>
                <a:defRPr/>
              </a:pPr>
              <a:t>6/4/2025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DF28A-65A6-4B38-BCA1-09F85BCEB06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wrap="square" lIns="118497" tIns="59249" rIns="118497" bIns="59249" numCol="1" anchor="b" anchorCtr="0" compatLnSpc="1">
            <a:prstTxWarp prst="textNoShape">
              <a:avLst/>
            </a:prstTxWarp>
          </a:bodyPr>
          <a:lstStyle>
            <a:lvl1pPr rtl="1" eaLnBrk="1" hangingPunct="1">
              <a:defRPr kumimoji="0" sz="1600"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77077-60C7-4D67-9B6E-69ED2829E1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4987" cy="512763"/>
          </a:xfrm>
          <a:prstGeom prst="rect">
            <a:avLst/>
          </a:prstGeom>
        </p:spPr>
        <p:txBody>
          <a:bodyPr vert="horz" wrap="square" lIns="118497" tIns="59249" rIns="118497" bIns="59249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defRPr kumimoji="0" sz="1600" smtClean="0"/>
            </a:lvl1pPr>
          </a:lstStyle>
          <a:p>
            <a:pPr>
              <a:defRPr/>
            </a:pPr>
            <a:fld id="{8A6AC808-B936-4529-88D6-63472FBDD484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D08F6394-6A43-4883-83D6-6A87BC61850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wrap="square" lIns="118497" tIns="59249" rIns="118497" bIns="5924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600"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32A72B0-12CD-4B0A-A4C8-2E04C2DD3D9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4987" cy="512763"/>
          </a:xfrm>
          <a:prstGeom prst="rect">
            <a:avLst/>
          </a:prstGeom>
        </p:spPr>
        <p:txBody>
          <a:bodyPr vert="horz" wrap="square" lIns="118497" tIns="59249" rIns="118497" bIns="5924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600"/>
            </a:lvl1pPr>
          </a:lstStyle>
          <a:p>
            <a:pPr>
              <a:defRPr/>
            </a:pPr>
            <a:fld id="{76D5AEC3-2CA0-4C62-8777-D208A7D23385}" type="datetimeFigureOut">
              <a:rPr lang="ru-RU"/>
              <a:pPr>
                <a:defRPr/>
              </a:pPr>
              <a:t>04.06.2025</a:t>
            </a:fld>
            <a:endParaRPr lang="ru-RU"/>
          </a:p>
        </p:txBody>
      </p:sp>
      <p:sp>
        <p:nvSpPr>
          <p:cNvPr id="4" name="Образ слайда 3">
            <a:extLst>
              <a:ext uri="{FF2B5EF4-FFF2-40B4-BE49-F238E27FC236}">
                <a16:creationId xmlns:a16="http://schemas.microsoft.com/office/drawing/2014/main" id="{A698E2D4-4873-4F32-B006-A8FCDD4BFF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81050" y="766763"/>
            <a:ext cx="554355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118497" tIns="59249" rIns="118497" bIns="59249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5" name="Заметки 4">
            <a:extLst>
              <a:ext uri="{FF2B5EF4-FFF2-40B4-BE49-F238E27FC236}">
                <a16:creationId xmlns:a16="http://schemas.microsoft.com/office/drawing/2014/main" id="{CD1603E0-0018-4641-9909-32AAB9A25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1663" cy="4606925"/>
          </a:xfrm>
          <a:prstGeom prst="rect">
            <a:avLst/>
          </a:prstGeom>
        </p:spPr>
        <p:txBody>
          <a:bodyPr vert="horz" wrap="square" lIns="118497" tIns="59249" rIns="118497" bIns="59249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4AC15FE-2BED-4368-83B6-6912013E5A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2762"/>
          </a:xfrm>
          <a:prstGeom prst="rect">
            <a:avLst/>
          </a:prstGeom>
        </p:spPr>
        <p:txBody>
          <a:bodyPr vert="horz" wrap="square" lIns="118497" tIns="59249" rIns="118497" bIns="5924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600"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870C0D9-4F7F-4046-93D4-40D9B5D9AE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4313" y="9720263"/>
            <a:ext cx="3074987" cy="512762"/>
          </a:xfrm>
          <a:prstGeom prst="rect">
            <a:avLst/>
          </a:prstGeom>
        </p:spPr>
        <p:txBody>
          <a:bodyPr vert="horz" wrap="square" lIns="118497" tIns="59249" rIns="118497" bIns="59249" numCol="1" anchor="b" anchorCtr="0" compatLnSpc="1">
            <a:prstTxWarp prst="textNoShape">
              <a:avLst/>
            </a:prstTxWarp>
          </a:bodyPr>
          <a:lstStyle>
            <a:lvl1pPr algn="r">
              <a:defRPr kumimoji="0" sz="1600" smtClean="0"/>
            </a:lvl1pPr>
          </a:lstStyle>
          <a:p>
            <a:pPr>
              <a:defRPr/>
            </a:pPr>
            <a:fld id="{D8E79394-0B10-4628-B99D-256FC409195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Arial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Arial" charset="0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Arial" charset="0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Arial" charset="0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Arial" charset="0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31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A7F5BE83-D999-47EE-8370-2AEFD91C9AB7}" type="slidenum">
              <a:rPr kumimoji="0" lang="ru-RU" altLang="ru-RU" sz="1600"/>
              <a:pPr/>
              <a:t>1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584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60E722A9-31EE-47FB-97B4-5ED3F904ECF3}" type="slidenum">
              <a:rPr kumimoji="0" lang="ru-RU" altLang="ru-RU" sz="1600"/>
              <a:pPr/>
              <a:t>10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17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E570F78E-F8B1-40A2-8182-60183A6FD59D}" type="slidenum">
              <a:rPr kumimoji="0" lang="ru-RU" altLang="ru-RU" sz="1600"/>
              <a:pPr/>
              <a:t>11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789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C80D7E71-6B7A-487C-83C8-7875CAB827B7}" type="slidenum">
              <a:rPr kumimoji="0" lang="ru-RU" altLang="ru-RU" sz="1600"/>
              <a:pPr/>
              <a:t>12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994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27D2EDF-3F8B-45B7-B9D2-EC69D99C01DC}" type="slidenum">
              <a:rPr kumimoji="0" lang="ru-RU" altLang="ru-RU" sz="1600"/>
              <a:pPr/>
              <a:t>13</a:t>
            </a:fld>
            <a:endParaRPr kumimoji="0" lang="ru-RU" altLang="ru-RU" sz="1600"/>
          </a:p>
        </p:txBody>
      </p:sp>
    </p:spTree>
    <p:extLst>
      <p:ext uri="{BB962C8B-B14F-4D97-AF65-F5344CB8AC3E}">
        <p14:creationId xmlns:p14="http://schemas.microsoft.com/office/powerpoint/2010/main" val="6472057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994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27D2EDF-3F8B-45B7-B9D2-EC69D99C01DC}" type="slidenum">
              <a:rPr kumimoji="0" lang="ru-RU" altLang="ru-RU" sz="1600"/>
              <a:pPr/>
              <a:t>14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994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27D2EDF-3F8B-45B7-B9D2-EC69D99C01DC}" type="slidenum">
              <a:rPr kumimoji="0" lang="ru-RU" altLang="ru-RU" sz="1600"/>
              <a:pPr/>
              <a:t>15</a:t>
            </a:fld>
            <a:endParaRPr kumimoji="0" lang="ru-RU" altLang="ru-RU" sz="1600"/>
          </a:p>
        </p:txBody>
      </p:sp>
    </p:spTree>
    <p:extLst>
      <p:ext uri="{BB962C8B-B14F-4D97-AF65-F5344CB8AC3E}">
        <p14:creationId xmlns:p14="http://schemas.microsoft.com/office/powerpoint/2010/main" val="4318558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994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27D2EDF-3F8B-45B7-B9D2-EC69D99C01DC}" type="slidenum">
              <a:rPr kumimoji="0" lang="ru-RU" altLang="ru-RU" sz="1600"/>
              <a:pPr/>
              <a:t>16</a:t>
            </a:fld>
            <a:endParaRPr kumimoji="0" lang="ru-RU" altLang="ru-RU" sz="1600"/>
          </a:p>
        </p:txBody>
      </p:sp>
    </p:spTree>
    <p:extLst>
      <p:ext uri="{BB962C8B-B14F-4D97-AF65-F5344CB8AC3E}">
        <p14:creationId xmlns:p14="http://schemas.microsoft.com/office/powerpoint/2010/main" val="39165317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994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27D2EDF-3F8B-45B7-B9D2-EC69D99C01DC}" type="slidenum">
              <a:rPr kumimoji="0" lang="ru-RU" altLang="ru-RU" sz="1600"/>
              <a:pPr/>
              <a:t>17</a:t>
            </a:fld>
            <a:endParaRPr kumimoji="0" lang="ru-RU" altLang="ru-RU" sz="1600"/>
          </a:p>
        </p:txBody>
      </p:sp>
    </p:spTree>
    <p:extLst>
      <p:ext uri="{BB962C8B-B14F-4D97-AF65-F5344CB8AC3E}">
        <p14:creationId xmlns:p14="http://schemas.microsoft.com/office/powerpoint/2010/main" val="13074474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19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6E37D81-8BB4-4A97-ACAA-3CBB2BA785AF}" type="slidenum">
              <a:rPr kumimoji="0" lang="ru-RU" altLang="ru-RU" sz="1600"/>
              <a:pPr/>
              <a:t>18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608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F0F046CF-6A2C-4199-9C48-B97A29DC6B5E}" type="slidenum">
              <a:rPr kumimoji="0" lang="ru-RU" altLang="ru-RU" sz="1600"/>
              <a:pPr/>
              <a:t>19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9630496A-D1BB-457B-9061-A4A004260BCE}" type="slidenum">
              <a:rPr kumimoji="0" lang="ru-RU" altLang="ru-RU" sz="1600"/>
              <a:pPr/>
              <a:t>2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403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0AC64D54-ECC5-431C-85CD-C231FAFCE238}" type="slidenum">
              <a:rPr kumimoji="0" lang="ru-RU" altLang="ru-RU" sz="1600"/>
              <a:pPr/>
              <a:t>20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813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F733DCA9-6936-47D9-B7F4-B4C9F6B94827}" type="slidenum">
              <a:rPr kumimoji="0" lang="ru-RU" altLang="ru-RU" sz="1600"/>
              <a:pPr/>
              <a:t>21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018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C6B0DFC-B04F-448A-A406-09A7377BEFE5}" type="slidenum">
              <a:rPr kumimoji="0" lang="ru-RU" altLang="ru-RU" sz="1600"/>
              <a:pPr/>
              <a:t>22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355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970E9AAE-F234-4726-9E1F-A2210E5850BA}" type="slidenum">
              <a:rPr kumimoji="0" lang="ru-RU" altLang="ru-RU" sz="1600"/>
              <a:pPr/>
              <a:t>3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741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78342DCC-7055-4183-8C8A-62CB2DE01A13}" type="slidenum">
              <a:rPr kumimoji="0" lang="ru-RU" altLang="ru-RU" sz="1600"/>
              <a:pPr/>
              <a:t>4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46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E1DEE6EA-B290-4F4D-B842-C7C452658346}" type="slidenum">
              <a:rPr kumimoji="0" lang="ru-RU" altLang="ru-RU" sz="1600"/>
              <a:pPr/>
              <a:t>5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DD2BFAC1-BB8D-4749-927D-FF79B0918A4A}" type="slidenum">
              <a:rPr kumimoji="0" lang="ru-RU" altLang="ru-RU" sz="1600"/>
              <a:pPr/>
              <a:t>6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560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775087E4-01A1-41D6-9E24-529B58CE3AB7}" type="slidenum">
              <a:rPr kumimoji="0" lang="ru-RU" altLang="ru-RU" sz="1600"/>
              <a:pPr/>
              <a:t>7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765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587BBB1-AC52-48D8-A2A2-72AD755A9D33}" type="slidenum">
              <a:rPr kumimoji="0" lang="ru-RU" altLang="ru-RU" sz="1600"/>
              <a:pPr/>
              <a:t>8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970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8014431A-D6DB-4AD5-8C19-13570E73B861}" type="slidenum">
              <a:rPr kumimoji="0" lang="ru-RU" altLang="ru-RU" sz="1600"/>
              <a:pPr/>
              <a:t>9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">
            <a:extLst>
              <a:ext uri="{FF2B5EF4-FFF2-40B4-BE49-F238E27FC236}">
                <a16:creationId xmlns:a16="http://schemas.microsoft.com/office/drawing/2014/main" id="{1B673E79-6E84-4B38-B725-07069C52C29B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9616A86-6409-4298-99FB-5597F7BF2AE6}"/>
              </a:ext>
            </a:extLst>
          </p:cNvPr>
          <p:cNvSpPr/>
          <p:nvPr userDrawn="1"/>
        </p:nvSpPr>
        <p:spPr>
          <a:xfrm>
            <a:off x="9283700" y="6345238"/>
            <a:ext cx="190500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6" name="Freeform 27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71BFEC4-DA3D-4121-89E1-5FABC7EDA9E5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9318625" y="6437313"/>
            <a:ext cx="111125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7" name="Oval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15C1B66-758A-459B-9476-8BB02A3A6A94}"/>
              </a:ext>
            </a:extLst>
          </p:cNvPr>
          <p:cNvSpPr/>
          <p:nvPr userDrawn="1"/>
        </p:nvSpPr>
        <p:spPr>
          <a:xfrm rot="10800000">
            <a:off x="9545638" y="6345238"/>
            <a:ext cx="192087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Freeform 2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84A568F-FEC2-4250-AB3E-1E842953F030}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9592469" y="6434931"/>
            <a:ext cx="109538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0" name="Oval 6">
            <a:extLst>
              <a:ext uri="{FF2B5EF4-FFF2-40B4-BE49-F238E27FC236}">
                <a16:creationId xmlns:a16="http://schemas.microsoft.com/office/drawing/2014/main" id="{7B8BA146-5AE1-4226-B99A-7EE52C70A213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55AACA-B819-4D80-9496-6ABDE7D8FF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D6CD4B8C-29A3-4B3E-882B-69579308C67F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6036671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roject History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73F2544-2CE8-45E6-8B95-6494B3486FE8}"/>
              </a:ext>
            </a:extLst>
          </p:cNvPr>
          <p:cNvSpPr/>
          <p:nvPr userDrawn="1"/>
        </p:nvSpPr>
        <p:spPr>
          <a:xfrm>
            <a:off x="9283700" y="6345238"/>
            <a:ext cx="190500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5" name="Freeform 27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03B5DEE-E582-47B6-941C-6228C40ED424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9318625" y="6437313"/>
            <a:ext cx="111125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6" name="Oval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A38B8D5-2CC5-4A8E-B764-3FC738DD1FF0}"/>
              </a:ext>
            </a:extLst>
          </p:cNvPr>
          <p:cNvSpPr/>
          <p:nvPr userDrawn="1"/>
        </p:nvSpPr>
        <p:spPr>
          <a:xfrm rot="10800000">
            <a:off x="9545638" y="6345238"/>
            <a:ext cx="192087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7" name="Freeform 2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1AF3CF5-7A11-4ACF-B47B-625FDDA80F9C}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9592469" y="6434931"/>
            <a:ext cx="109538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E74C72E8-A348-469D-A7A4-4728574EFE6B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560F24-6AF4-4211-A120-883A0EFF6E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ECBB10DD-EE46-4929-BCBE-20F72CF21AF1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815499" y="1254760"/>
            <a:ext cx="2773398" cy="1828800"/>
          </a:xfrm>
          <a:prstGeom prst="rect">
            <a:avLst/>
          </a:prstGeom>
        </p:spPr>
        <p:txBody>
          <a:bodyPr/>
          <a:lstStyle>
            <a:lvl1pPr algn="l" rtl="0">
              <a:defRPr sz="1050"/>
            </a:lvl1pPr>
          </a:lstStyle>
          <a:p>
            <a:pPr lvl="0"/>
            <a:endParaRPr lang="x-none" noProof="0"/>
          </a:p>
        </p:txBody>
      </p:sp>
      <p:sp>
        <p:nvSpPr>
          <p:cNvPr id="13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6314984" y="2279060"/>
            <a:ext cx="2773398" cy="1828800"/>
          </a:xfrm>
          <a:prstGeom prst="rect">
            <a:avLst/>
          </a:prstGeom>
        </p:spPr>
        <p:txBody>
          <a:bodyPr/>
          <a:lstStyle>
            <a:lvl1pPr algn="l" rtl="0">
              <a:defRPr sz="1050"/>
            </a:lvl1pPr>
          </a:lstStyle>
          <a:p>
            <a:pPr lvl="0"/>
            <a:endParaRPr lang="x-none" noProof="0"/>
          </a:p>
        </p:txBody>
      </p:sp>
    </p:spTree>
    <p:extLst>
      <p:ext uri="{BB962C8B-B14F-4D97-AF65-F5344CB8AC3E}">
        <p14:creationId xmlns:p14="http://schemas.microsoft.com/office/powerpoint/2010/main" val="3346409436"/>
      </p:ext>
    </p:extLst>
  </p:cSld>
  <p:clrMapOvr>
    <a:masterClrMapping/>
  </p:clrMapOvr>
  <p:transition spd="slow" advClick="0" advTm="2000">
    <p:cover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7850941"/>
      </p:ext>
    </p:extLst>
  </p:cSld>
  <p:clrMapOvr>
    <a:masterClrMapping/>
  </p:clrMapOvr>
  <p:transition spd="slow" advClick="0" advTm="2000">
    <p:cover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Proje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72690BE-3846-4181-8B31-CB98555D34FB}"/>
              </a:ext>
            </a:extLst>
          </p:cNvPr>
          <p:cNvSpPr/>
          <p:nvPr userDrawn="1"/>
        </p:nvSpPr>
        <p:spPr>
          <a:xfrm>
            <a:off x="9283700" y="6345238"/>
            <a:ext cx="190500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6" name="Freeform 27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4B0647A-97E1-49DA-B37F-F7F645577ADC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9318625" y="6437313"/>
            <a:ext cx="111125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7" name="Oval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129C849-5EB7-4FF6-99AB-91F7D02B5CAB}"/>
              </a:ext>
            </a:extLst>
          </p:cNvPr>
          <p:cNvSpPr/>
          <p:nvPr userDrawn="1"/>
        </p:nvSpPr>
        <p:spPr>
          <a:xfrm rot="10800000">
            <a:off x="9545638" y="6345238"/>
            <a:ext cx="192087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Freeform 2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EB5BA7F-ECED-4AE9-8DAF-80B2A7413014}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9592469" y="6434931"/>
            <a:ext cx="109538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pic>
        <p:nvPicPr>
          <p:cNvPr id="10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8" y="2159000"/>
            <a:ext cx="5408612" cy="405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6">
            <a:extLst>
              <a:ext uri="{FF2B5EF4-FFF2-40B4-BE49-F238E27FC236}">
                <a16:creationId xmlns:a16="http://schemas.microsoft.com/office/drawing/2014/main" id="{4E758C4C-9A05-49FF-9A0B-1371B02702DA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7">
            <a:extLst>
              <a:ext uri="{FF2B5EF4-FFF2-40B4-BE49-F238E27FC236}">
                <a16:creationId xmlns:a16="http://schemas.microsoft.com/office/drawing/2014/main" id="{8AD4DE7D-B389-4A47-BAA2-3404FB857882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7A34C0-2D77-495A-823C-4D68AB0401D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89859633-D37A-4B7E-96CA-EABC6C98BE13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45011" y="2605377"/>
            <a:ext cx="5391545" cy="3568700"/>
          </a:xfrm>
          <a:prstGeom prst="rect">
            <a:avLst/>
          </a:prstGeom>
        </p:spPr>
        <p:txBody>
          <a:bodyPr/>
          <a:lstStyle>
            <a:lvl1pPr algn="l" rtl="0">
              <a:defRPr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63926583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roje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"/>
          <p:cNvGrpSpPr>
            <a:grpSpLocks/>
          </p:cNvGrpSpPr>
          <p:nvPr userDrawn="1"/>
        </p:nvGrpSpPr>
        <p:grpSpPr bwMode="auto">
          <a:xfrm>
            <a:off x="4132263" y="2198688"/>
            <a:ext cx="1641475" cy="3883025"/>
            <a:chOff x="3814519" y="1649413"/>
            <a:chExt cx="1514963" cy="2911638"/>
          </a:xfrm>
        </p:grpSpPr>
        <p:grpSp>
          <p:nvGrpSpPr>
            <p:cNvPr id="6" name="Group 2"/>
            <p:cNvGrpSpPr>
              <a:grpSpLocks/>
            </p:cNvGrpSpPr>
            <p:nvPr userDrawn="1"/>
          </p:nvGrpSpPr>
          <p:grpSpPr bwMode="auto">
            <a:xfrm>
              <a:off x="3814519" y="1649413"/>
              <a:ext cx="1514963" cy="2911638"/>
              <a:chOff x="598488" y="1649413"/>
              <a:chExt cx="1514963" cy="2911638"/>
            </a:xfrm>
          </p:grpSpPr>
          <p:grpSp>
            <p:nvGrpSpPr>
              <p:cNvPr id="9" name="Group 49">
                <a:extLst>
                  <a:ext uri="{FF2B5EF4-FFF2-40B4-BE49-F238E27FC236}">
                    <a16:creationId xmlns:a16="http://schemas.microsoft.com/office/drawing/2014/main" id="{7801A76F-E53C-4692-8FD4-C7A8F8F8A01E}"/>
                  </a:ext>
                </a:extLst>
              </p:cNvPr>
              <p:cNvGrpSpPr/>
              <p:nvPr/>
            </p:nvGrpSpPr>
            <p:grpSpPr>
              <a:xfrm>
                <a:off x="598488" y="1649413"/>
                <a:ext cx="1514963" cy="2911638"/>
                <a:chOff x="598488" y="1649413"/>
                <a:chExt cx="1514963" cy="2911638"/>
              </a:xfrm>
              <a:solidFill>
                <a:schemeClr val="tx2">
                  <a:lumMod val="75000"/>
                </a:schemeClr>
              </a:solidFill>
            </p:grpSpPr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DA660DB0-5FEB-4EBE-BE61-1316F36A47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0976" y="1671190"/>
                  <a:ext cx="1492475" cy="2889861"/>
                </a:xfrm>
                <a:custGeom>
                  <a:avLst/>
                  <a:gdLst>
                    <a:gd name="T0" fmla="*/ 2522 w 2522"/>
                    <a:gd name="T1" fmla="*/ 4915 h 5308"/>
                    <a:gd name="T2" fmla="*/ 2513 w 2522"/>
                    <a:gd name="T3" fmla="*/ 4994 h 5308"/>
                    <a:gd name="T4" fmla="*/ 2491 w 2522"/>
                    <a:gd name="T5" fmla="*/ 5068 h 5308"/>
                    <a:gd name="T6" fmla="*/ 2455 w 2522"/>
                    <a:gd name="T7" fmla="*/ 5134 h 5308"/>
                    <a:gd name="T8" fmla="*/ 2406 w 2522"/>
                    <a:gd name="T9" fmla="*/ 5192 h 5308"/>
                    <a:gd name="T10" fmla="*/ 2348 w 2522"/>
                    <a:gd name="T11" fmla="*/ 5241 h 5308"/>
                    <a:gd name="T12" fmla="*/ 2282 w 2522"/>
                    <a:gd name="T13" fmla="*/ 5277 h 5308"/>
                    <a:gd name="T14" fmla="*/ 2208 w 2522"/>
                    <a:gd name="T15" fmla="*/ 5299 h 5308"/>
                    <a:gd name="T16" fmla="*/ 2128 w 2522"/>
                    <a:gd name="T17" fmla="*/ 5308 h 5308"/>
                    <a:gd name="T18" fmla="*/ 392 w 2522"/>
                    <a:gd name="T19" fmla="*/ 5308 h 5308"/>
                    <a:gd name="T20" fmla="*/ 312 w 2522"/>
                    <a:gd name="T21" fmla="*/ 5299 h 5308"/>
                    <a:gd name="T22" fmla="*/ 240 w 2522"/>
                    <a:gd name="T23" fmla="*/ 5277 h 5308"/>
                    <a:gd name="T24" fmla="*/ 173 w 2522"/>
                    <a:gd name="T25" fmla="*/ 5241 h 5308"/>
                    <a:gd name="T26" fmla="*/ 114 w 2522"/>
                    <a:gd name="T27" fmla="*/ 5192 h 5308"/>
                    <a:gd name="T28" fmla="*/ 67 w 2522"/>
                    <a:gd name="T29" fmla="*/ 5134 h 5308"/>
                    <a:gd name="T30" fmla="*/ 31 w 2522"/>
                    <a:gd name="T31" fmla="*/ 5068 h 5308"/>
                    <a:gd name="T32" fmla="*/ 7 w 2522"/>
                    <a:gd name="T33" fmla="*/ 4994 h 5308"/>
                    <a:gd name="T34" fmla="*/ 0 w 2522"/>
                    <a:gd name="T35" fmla="*/ 4915 h 5308"/>
                    <a:gd name="T36" fmla="*/ 0 w 2522"/>
                    <a:gd name="T37" fmla="*/ 391 h 5308"/>
                    <a:gd name="T38" fmla="*/ 7 w 2522"/>
                    <a:gd name="T39" fmla="*/ 314 h 5308"/>
                    <a:gd name="T40" fmla="*/ 31 w 2522"/>
                    <a:gd name="T41" fmla="*/ 240 h 5308"/>
                    <a:gd name="T42" fmla="*/ 67 w 2522"/>
                    <a:gd name="T43" fmla="*/ 172 h 5308"/>
                    <a:gd name="T44" fmla="*/ 114 w 2522"/>
                    <a:gd name="T45" fmla="*/ 115 h 5308"/>
                    <a:gd name="T46" fmla="*/ 173 w 2522"/>
                    <a:gd name="T47" fmla="*/ 67 h 5308"/>
                    <a:gd name="T48" fmla="*/ 240 w 2522"/>
                    <a:gd name="T49" fmla="*/ 31 h 5308"/>
                    <a:gd name="T50" fmla="*/ 312 w 2522"/>
                    <a:gd name="T51" fmla="*/ 7 h 5308"/>
                    <a:gd name="T52" fmla="*/ 392 w 2522"/>
                    <a:gd name="T53" fmla="*/ 0 h 5308"/>
                    <a:gd name="T54" fmla="*/ 2128 w 2522"/>
                    <a:gd name="T55" fmla="*/ 0 h 5308"/>
                    <a:gd name="T56" fmla="*/ 2208 w 2522"/>
                    <a:gd name="T57" fmla="*/ 7 h 5308"/>
                    <a:gd name="T58" fmla="*/ 2282 w 2522"/>
                    <a:gd name="T59" fmla="*/ 31 h 5308"/>
                    <a:gd name="T60" fmla="*/ 2348 w 2522"/>
                    <a:gd name="T61" fmla="*/ 67 h 5308"/>
                    <a:gd name="T62" fmla="*/ 2406 w 2522"/>
                    <a:gd name="T63" fmla="*/ 115 h 5308"/>
                    <a:gd name="T64" fmla="*/ 2455 w 2522"/>
                    <a:gd name="T65" fmla="*/ 172 h 5308"/>
                    <a:gd name="T66" fmla="*/ 2491 w 2522"/>
                    <a:gd name="T67" fmla="*/ 240 h 5308"/>
                    <a:gd name="T68" fmla="*/ 2513 w 2522"/>
                    <a:gd name="T69" fmla="*/ 314 h 5308"/>
                    <a:gd name="T70" fmla="*/ 2522 w 2522"/>
                    <a:gd name="T71" fmla="*/ 391 h 5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2522" h="5308">
                      <a:moveTo>
                        <a:pt x="2522" y="4915"/>
                      </a:moveTo>
                      <a:lnTo>
                        <a:pt x="2522" y="4915"/>
                      </a:lnTo>
                      <a:lnTo>
                        <a:pt x="2520" y="4954"/>
                      </a:lnTo>
                      <a:lnTo>
                        <a:pt x="2513" y="4994"/>
                      </a:lnTo>
                      <a:lnTo>
                        <a:pt x="2505" y="5032"/>
                      </a:lnTo>
                      <a:lnTo>
                        <a:pt x="2491" y="5068"/>
                      </a:lnTo>
                      <a:lnTo>
                        <a:pt x="2474" y="5101"/>
                      </a:lnTo>
                      <a:lnTo>
                        <a:pt x="2455" y="5134"/>
                      </a:lnTo>
                      <a:lnTo>
                        <a:pt x="2432" y="5165"/>
                      </a:lnTo>
                      <a:lnTo>
                        <a:pt x="2406" y="5192"/>
                      </a:lnTo>
                      <a:lnTo>
                        <a:pt x="2379" y="5218"/>
                      </a:lnTo>
                      <a:lnTo>
                        <a:pt x="2348" y="5241"/>
                      </a:lnTo>
                      <a:lnTo>
                        <a:pt x="2317" y="5260"/>
                      </a:lnTo>
                      <a:lnTo>
                        <a:pt x="2282" y="5277"/>
                      </a:lnTo>
                      <a:lnTo>
                        <a:pt x="2246" y="5291"/>
                      </a:lnTo>
                      <a:lnTo>
                        <a:pt x="2208" y="5299"/>
                      </a:lnTo>
                      <a:lnTo>
                        <a:pt x="2170" y="5306"/>
                      </a:lnTo>
                      <a:lnTo>
                        <a:pt x="2128" y="5308"/>
                      </a:lnTo>
                      <a:lnTo>
                        <a:pt x="392" y="5308"/>
                      </a:lnTo>
                      <a:lnTo>
                        <a:pt x="392" y="5308"/>
                      </a:lnTo>
                      <a:lnTo>
                        <a:pt x="352" y="5306"/>
                      </a:lnTo>
                      <a:lnTo>
                        <a:pt x="312" y="5299"/>
                      </a:lnTo>
                      <a:lnTo>
                        <a:pt x="276" y="5291"/>
                      </a:lnTo>
                      <a:lnTo>
                        <a:pt x="240" y="5277"/>
                      </a:lnTo>
                      <a:lnTo>
                        <a:pt x="205" y="5260"/>
                      </a:lnTo>
                      <a:lnTo>
                        <a:pt x="173" y="5241"/>
                      </a:lnTo>
                      <a:lnTo>
                        <a:pt x="143" y="5218"/>
                      </a:lnTo>
                      <a:lnTo>
                        <a:pt x="114" y="5192"/>
                      </a:lnTo>
                      <a:lnTo>
                        <a:pt x="90" y="5165"/>
                      </a:lnTo>
                      <a:lnTo>
                        <a:pt x="67" y="5134"/>
                      </a:lnTo>
                      <a:lnTo>
                        <a:pt x="47" y="5101"/>
                      </a:lnTo>
                      <a:lnTo>
                        <a:pt x="31" y="5068"/>
                      </a:lnTo>
                      <a:lnTo>
                        <a:pt x="17" y="5032"/>
                      </a:lnTo>
                      <a:lnTo>
                        <a:pt x="7" y="4994"/>
                      </a:lnTo>
                      <a:lnTo>
                        <a:pt x="2" y="4954"/>
                      </a:lnTo>
                      <a:lnTo>
                        <a:pt x="0" y="4915"/>
                      </a:lnTo>
                      <a:lnTo>
                        <a:pt x="0" y="391"/>
                      </a:lnTo>
                      <a:lnTo>
                        <a:pt x="0" y="391"/>
                      </a:lnTo>
                      <a:lnTo>
                        <a:pt x="2" y="352"/>
                      </a:lnTo>
                      <a:lnTo>
                        <a:pt x="7" y="314"/>
                      </a:lnTo>
                      <a:lnTo>
                        <a:pt x="17" y="276"/>
                      </a:lnTo>
                      <a:lnTo>
                        <a:pt x="31" y="240"/>
                      </a:lnTo>
                      <a:lnTo>
                        <a:pt x="47" y="205"/>
                      </a:lnTo>
                      <a:lnTo>
                        <a:pt x="67" y="172"/>
                      </a:lnTo>
                      <a:lnTo>
                        <a:pt x="90" y="143"/>
                      </a:lnTo>
                      <a:lnTo>
                        <a:pt x="114" y="115"/>
                      </a:lnTo>
                      <a:lnTo>
                        <a:pt x="143" y="89"/>
                      </a:lnTo>
                      <a:lnTo>
                        <a:pt x="173" y="67"/>
                      </a:lnTo>
                      <a:lnTo>
                        <a:pt x="205" y="46"/>
                      </a:lnTo>
                      <a:lnTo>
                        <a:pt x="240" y="31"/>
                      </a:lnTo>
                      <a:lnTo>
                        <a:pt x="276" y="17"/>
                      </a:lnTo>
                      <a:lnTo>
                        <a:pt x="312" y="7"/>
                      </a:lnTo>
                      <a:lnTo>
                        <a:pt x="352" y="1"/>
                      </a:lnTo>
                      <a:lnTo>
                        <a:pt x="392" y="0"/>
                      </a:lnTo>
                      <a:lnTo>
                        <a:pt x="2128" y="0"/>
                      </a:lnTo>
                      <a:lnTo>
                        <a:pt x="2128" y="0"/>
                      </a:lnTo>
                      <a:lnTo>
                        <a:pt x="2170" y="1"/>
                      </a:lnTo>
                      <a:lnTo>
                        <a:pt x="2208" y="7"/>
                      </a:lnTo>
                      <a:lnTo>
                        <a:pt x="2246" y="17"/>
                      </a:lnTo>
                      <a:lnTo>
                        <a:pt x="2282" y="31"/>
                      </a:lnTo>
                      <a:lnTo>
                        <a:pt x="2317" y="46"/>
                      </a:lnTo>
                      <a:lnTo>
                        <a:pt x="2348" y="67"/>
                      </a:lnTo>
                      <a:lnTo>
                        <a:pt x="2379" y="89"/>
                      </a:lnTo>
                      <a:lnTo>
                        <a:pt x="2406" y="115"/>
                      </a:lnTo>
                      <a:lnTo>
                        <a:pt x="2432" y="143"/>
                      </a:lnTo>
                      <a:lnTo>
                        <a:pt x="2455" y="172"/>
                      </a:lnTo>
                      <a:lnTo>
                        <a:pt x="2474" y="205"/>
                      </a:lnTo>
                      <a:lnTo>
                        <a:pt x="2491" y="240"/>
                      </a:lnTo>
                      <a:lnTo>
                        <a:pt x="2505" y="276"/>
                      </a:lnTo>
                      <a:lnTo>
                        <a:pt x="2513" y="314"/>
                      </a:lnTo>
                      <a:lnTo>
                        <a:pt x="2520" y="352"/>
                      </a:lnTo>
                      <a:lnTo>
                        <a:pt x="2522" y="391"/>
                      </a:lnTo>
                      <a:lnTo>
                        <a:pt x="2522" y="491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>
                  <a:innerShdw dist="25400" dir="5400000">
                    <a:prstClr val="black">
                      <a:alpha val="20000"/>
                    </a:prstClr>
                  </a:innerShdw>
                </a:effectLst>
              </p:spPr>
              <p:txBody>
                <a:bodyPr/>
                <a:lstStyle/>
                <a:p>
                  <a:pPr algn="r" rtl="1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350">
                    <a:latin typeface="+mn-lt"/>
                    <a:cs typeface="+mn-cs"/>
                  </a:endParaRPr>
                </a:p>
              </p:txBody>
            </p:sp>
            <p:grpSp>
              <p:nvGrpSpPr>
                <p:cNvPr id="16" name="Group 48">
                  <a:extLst>
                    <a:ext uri="{FF2B5EF4-FFF2-40B4-BE49-F238E27FC236}">
                      <a16:creationId xmlns:a16="http://schemas.microsoft.com/office/drawing/2014/main" id="{9D4A53C3-5106-44CC-9D53-70B33683E15F}"/>
                    </a:ext>
                  </a:extLst>
                </p:cNvPr>
                <p:cNvGrpSpPr/>
                <p:nvPr/>
              </p:nvGrpSpPr>
              <p:grpSpPr>
                <a:xfrm>
                  <a:off x="598488" y="1649413"/>
                  <a:ext cx="1272332" cy="1011560"/>
                  <a:chOff x="598488" y="1649413"/>
                  <a:chExt cx="1272332" cy="1011560"/>
                </a:xfrm>
                <a:grpFill/>
              </p:grpSpPr>
              <p:sp>
                <p:nvSpPr>
                  <p:cNvPr id="17" name="Rectangle 26">
                    <a:extLst>
                      <a:ext uri="{FF2B5EF4-FFF2-40B4-BE49-F238E27FC236}">
                        <a16:creationId xmlns:a16="http://schemas.microsoft.com/office/drawing/2014/main" id="{C5A46700-D52C-4B3C-8F8A-D6F5ABDEB78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98488" y="2053384"/>
                    <a:ext cx="46159" cy="14155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algn="r" rtl="1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350"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" name="Rectangle 27">
                    <a:extLst>
                      <a:ext uri="{FF2B5EF4-FFF2-40B4-BE49-F238E27FC236}">
                        <a16:creationId xmlns:a16="http://schemas.microsoft.com/office/drawing/2014/main" id="{45316C9E-E42A-4036-A2E4-9ACCD52DB9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98488" y="2320157"/>
                    <a:ext cx="46159" cy="10453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algn="r" rtl="1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350"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9" name="Rectangle 28">
                    <a:extLst>
                      <a:ext uri="{FF2B5EF4-FFF2-40B4-BE49-F238E27FC236}">
                        <a16:creationId xmlns:a16="http://schemas.microsoft.com/office/drawing/2014/main" id="{4F4945A0-5C8D-4888-961D-1684AAE5E90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98488" y="2557530"/>
                    <a:ext cx="46159" cy="10344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algn="r" rtl="1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350"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0" name="Rectangle 29">
                    <a:extLst>
                      <a:ext uri="{FF2B5EF4-FFF2-40B4-BE49-F238E27FC236}">
                        <a16:creationId xmlns:a16="http://schemas.microsoft.com/office/drawing/2014/main" id="{EBC440A0-AF61-4EB0-8FA2-72FB51FC5E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24638" y="1649413"/>
                    <a:ext cx="246182" cy="42466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algn="r" rtl="1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350">
                      <a:latin typeface="+mn-lt"/>
                      <a:cs typeface="+mn-cs"/>
                    </a:endParaRPr>
                  </a:p>
                </p:txBody>
              </p:sp>
            </p:grpSp>
          </p:grpSp>
          <p:sp>
            <p:nvSpPr>
              <p:cNvPr id="10" name="Freeform 25">
                <a:extLst>
                  <a:ext uri="{FF2B5EF4-FFF2-40B4-BE49-F238E27FC236}">
                    <a16:creationId xmlns:a16="http://schemas.microsoft.com/office/drawing/2014/main" id="{CD779B05-CB42-455E-98F8-0D892C1F80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1175" y="1900580"/>
                <a:ext cx="259332" cy="58328"/>
              </a:xfrm>
              <a:custGeom>
                <a:avLst/>
                <a:gdLst>
                  <a:gd name="T0" fmla="*/ 437 w 437"/>
                  <a:gd name="T1" fmla="*/ 52 h 106"/>
                  <a:gd name="T2" fmla="*/ 437 w 437"/>
                  <a:gd name="T3" fmla="*/ 52 h 106"/>
                  <a:gd name="T4" fmla="*/ 437 w 437"/>
                  <a:gd name="T5" fmla="*/ 64 h 106"/>
                  <a:gd name="T6" fmla="*/ 434 w 437"/>
                  <a:gd name="T7" fmla="*/ 73 h 106"/>
                  <a:gd name="T8" fmla="*/ 428 w 437"/>
                  <a:gd name="T9" fmla="*/ 83 h 106"/>
                  <a:gd name="T10" fmla="*/ 421 w 437"/>
                  <a:gd name="T11" fmla="*/ 90 h 106"/>
                  <a:gd name="T12" fmla="*/ 415 w 437"/>
                  <a:gd name="T13" fmla="*/ 97 h 106"/>
                  <a:gd name="T14" fmla="*/ 404 w 437"/>
                  <a:gd name="T15" fmla="*/ 102 h 106"/>
                  <a:gd name="T16" fmla="*/ 396 w 437"/>
                  <a:gd name="T17" fmla="*/ 104 h 106"/>
                  <a:gd name="T18" fmla="*/ 383 w 437"/>
                  <a:gd name="T19" fmla="*/ 106 h 106"/>
                  <a:gd name="T20" fmla="*/ 54 w 437"/>
                  <a:gd name="T21" fmla="*/ 106 h 106"/>
                  <a:gd name="T22" fmla="*/ 54 w 437"/>
                  <a:gd name="T23" fmla="*/ 106 h 106"/>
                  <a:gd name="T24" fmla="*/ 43 w 437"/>
                  <a:gd name="T25" fmla="*/ 104 h 106"/>
                  <a:gd name="T26" fmla="*/ 33 w 437"/>
                  <a:gd name="T27" fmla="*/ 102 h 106"/>
                  <a:gd name="T28" fmla="*/ 24 w 437"/>
                  <a:gd name="T29" fmla="*/ 97 h 106"/>
                  <a:gd name="T30" fmla="*/ 16 w 437"/>
                  <a:gd name="T31" fmla="*/ 90 h 106"/>
                  <a:gd name="T32" fmla="*/ 11 w 437"/>
                  <a:gd name="T33" fmla="*/ 83 h 106"/>
                  <a:gd name="T34" fmla="*/ 5 w 437"/>
                  <a:gd name="T35" fmla="*/ 73 h 106"/>
                  <a:gd name="T36" fmla="*/ 2 w 437"/>
                  <a:gd name="T37" fmla="*/ 64 h 106"/>
                  <a:gd name="T38" fmla="*/ 0 w 437"/>
                  <a:gd name="T39" fmla="*/ 52 h 106"/>
                  <a:gd name="T40" fmla="*/ 0 w 437"/>
                  <a:gd name="T41" fmla="*/ 52 h 106"/>
                  <a:gd name="T42" fmla="*/ 0 w 437"/>
                  <a:gd name="T43" fmla="*/ 52 h 106"/>
                  <a:gd name="T44" fmla="*/ 2 w 437"/>
                  <a:gd name="T45" fmla="*/ 42 h 106"/>
                  <a:gd name="T46" fmla="*/ 5 w 437"/>
                  <a:gd name="T47" fmla="*/ 33 h 106"/>
                  <a:gd name="T48" fmla="*/ 11 w 437"/>
                  <a:gd name="T49" fmla="*/ 23 h 106"/>
                  <a:gd name="T50" fmla="*/ 16 w 437"/>
                  <a:gd name="T51" fmla="*/ 16 h 106"/>
                  <a:gd name="T52" fmla="*/ 24 w 437"/>
                  <a:gd name="T53" fmla="*/ 9 h 106"/>
                  <a:gd name="T54" fmla="*/ 33 w 437"/>
                  <a:gd name="T55" fmla="*/ 4 h 106"/>
                  <a:gd name="T56" fmla="*/ 43 w 437"/>
                  <a:gd name="T57" fmla="*/ 0 h 106"/>
                  <a:gd name="T58" fmla="*/ 54 w 437"/>
                  <a:gd name="T59" fmla="*/ 0 h 106"/>
                  <a:gd name="T60" fmla="*/ 383 w 437"/>
                  <a:gd name="T61" fmla="*/ 0 h 106"/>
                  <a:gd name="T62" fmla="*/ 383 w 437"/>
                  <a:gd name="T63" fmla="*/ 0 h 106"/>
                  <a:gd name="T64" fmla="*/ 396 w 437"/>
                  <a:gd name="T65" fmla="*/ 0 h 106"/>
                  <a:gd name="T66" fmla="*/ 404 w 437"/>
                  <a:gd name="T67" fmla="*/ 4 h 106"/>
                  <a:gd name="T68" fmla="*/ 415 w 437"/>
                  <a:gd name="T69" fmla="*/ 9 h 106"/>
                  <a:gd name="T70" fmla="*/ 421 w 437"/>
                  <a:gd name="T71" fmla="*/ 16 h 106"/>
                  <a:gd name="T72" fmla="*/ 428 w 437"/>
                  <a:gd name="T73" fmla="*/ 23 h 106"/>
                  <a:gd name="T74" fmla="*/ 434 w 437"/>
                  <a:gd name="T75" fmla="*/ 33 h 106"/>
                  <a:gd name="T76" fmla="*/ 437 w 437"/>
                  <a:gd name="T77" fmla="*/ 42 h 106"/>
                  <a:gd name="T78" fmla="*/ 437 w 437"/>
                  <a:gd name="T79" fmla="*/ 52 h 106"/>
                  <a:gd name="T80" fmla="*/ 437 w 437"/>
                  <a:gd name="T81" fmla="*/ 52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37" h="106">
                    <a:moveTo>
                      <a:pt x="437" y="52"/>
                    </a:moveTo>
                    <a:lnTo>
                      <a:pt x="437" y="52"/>
                    </a:lnTo>
                    <a:lnTo>
                      <a:pt x="437" y="64"/>
                    </a:lnTo>
                    <a:lnTo>
                      <a:pt x="434" y="73"/>
                    </a:lnTo>
                    <a:lnTo>
                      <a:pt x="428" y="83"/>
                    </a:lnTo>
                    <a:lnTo>
                      <a:pt x="421" y="90"/>
                    </a:lnTo>
                    <a:lnTo>
                      <a:pt x="415" y="97"/>
                    </a:lnTo>
                    <a:lnTo>
                      <a:pt x="404" y="102"/>
                    </a:lnTo>
                    <a:lnTo>
                      <a:pt x="396" y="104"/>
                    </a:lnTo>
                    <a:lnTo>
                      <a:pt x="383" y="106"/>
                    </a:lnTo>
                    <a:lnTo>
                      <a:pt x="54" y="106"/>
                    </a:lnTo>
                    <a:lnTo>
                      <a:pt x="54" y="106"/>
                    </a:lnTo>
                    <a:lnTo>
                      <a:pt x="43" y="104"/>
                    </a:lnTo>
                    <a:lnTo>
                      <a:pt x="33" y="102"/>
                    </a:lnTo>
                    <a:lnTo>
                      <a:pt x="24" y="97"/>
                    </a:lnTo>
                    <a:lnTo>
                      <a:pt x="16" y="90"/>
                    </a:lnTo>
                    <a:lnTo>
                      <a:pt x="11" y="83"/>
                    </a:lnTo>
                    <a:lnTo>
                      <a:pt x="5" y="73"/>
                    </a:lnTo>
                    <a:lnTo>
                      <a:pt x="2" y="64"/>
                    </a:lnTo>
                    <a:lnTo>
                      <a:pt x="0" y="52"/>
                    </a:lnTo>
                    <a:lnTo>
                      <a:pt x="0" y="52"/>
                    </a:lnTo>
                    <a:lnTo>
                      <a:pt x="0" y="52"/>
                    </a:lnTo>
                    <a:lnTo>
                      <a:pt x="2" y="42"/>
                    </a:lnTo>
                    <a:lnTo>
                      <a:pt x="5" y="33"/>
                    </a:lnTo>
                    <a:lnTo>
                      <a:pt x="11" y="23"/>
                    </a:lnTo>
                    <a:lnTo>
                      <a:pt x="16" y="16"/>
                    </a:lnTo>
                    <a:lnTo>
                      <a:pt x="24" y="9"/>
                    </a:lnTo>
                    <a:lnTo>
                      <a:pt x="33" y="4"/>
                    </a:lnTo>
                    <a:lnTo>
                      <a:pt x="43" y="0"/>
                    </a:lnTo>
                    <a:lnTo>
                      <a:pt x="54" y="0"/>
                    </a:lnTo>
                    <a:lnTo>
                      <a:pt x="383" y="0"/>
                    </a:lnTo>
                    <a:lnTo>
                      <a:pt x="383" y="0"/>
                    </a:lnTo>
                    <a:lnTo>
                      <a:pt x="396" y="0"/>
                    </a:lnTo>
                    <a:lnTo>
                      <a:pt x="404" y="4"/>
                    </a:lnTo>
                    <a:lnTo>
                      <a:pt x="415" y="9"/>
                    </a:lnTo>
                    <a:lnTo>
                      <a:pt x="421" y="16"/>
                    </a:lnTo>
                    <a:lnTo>
                      <a:pt x="428" y="23"/>
                    </a:lnTo>
                    <a:lnTo>
                      <a:pt x="434" y="33"/>
                    </a:lnTo>
                    <a:lnTo>
                      <a:pt x="437" y="42"/>
                    </a:lnTo>
                    <a:lnTo>
                      <a:pt x="437" y="52"/>
                    </a:lnTo>
                    <a:lnTo>
                      <a:pt x="437" y="5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algn="r" rtl="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>
                  <a:latin typeface="+mn-lt"/>
                  <a:cs typeface="+mn-cs"/>
                </a:endParaRPr>
              </a:p>
            </p:txBody>
          </p:sp>
          <p:sp>
            <p:nvSpPr>
              <p:cNvPr id="12" name="Freeform 30">
                <a:extLst>
                  <a:ext uri="{FF2B5EF4-FFF2-40B4-BE49-F238E27FC236}">
                    <a16:creationId xmlns:a16="http://schemas.microsoft.com/office/drawing/2014/main" id="{BABDC6A8-DD6C-4934-92E4-70CC464A4F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8132" y="1781543"/>
                <a:ext cx="43954" cy="38092"/>
              </a:xfrm>
              <a:custGeom>
                <a:avLst/>
                <a:gdLst>
                  <a:gd name="T0" fmla="*/ 71 w 71"/>
                  <a:gd name="T1" fmla="*/ 36 h 70"/>
                  <a:gd name="T2" fmla="*/ 71 w 71"/>
                  <a:gd name="T3" fmla="*/ 36 h 70"/>
                  <a:gd name="T4" fmla="*/ 71 w 71"/>
                  <a:gd name="T5" fmla="*/ 43 h 70"/>
                  <a:gd name="T6" fmla="*/ 69 w 71"/>
                  <a:gd name="T7" fmla="*/ 50 h 70"/>
                  <a:gd name="T8" fmla="*/ 66 w 71"/>
                  <a:gd name="T9" fmla="*/ 55 h 70"/>
                  <a:gd name="T10" fmla="*/ 61 w 71"/>
                  <a:gd name="T11" fmla="*/ 60 h 70"/>
                  <a:gd name="T12" fmla="*/ 55 w 71"/>
                  <a:gd name="T13" fmla="*/ 65 h 70"/>
                  <a:gd name="T14" fmla="*/ 50 w 71"/>
                  <a:gd name="T15" fmla="*/ 69 h 70"/>
                  <a:gd name="T16" fmla="*/ 43 w 71"/>
                  <a:gd name="T17" fmla="*/ 70 h 70"/>
                  <a:gd name="T18" fmla="*/ 37 w 71"/>
                  <a:gd name="T19" fmla="*/ 70 h 70"/>
                  <a:gd name="T20" fmla="*/ 37 w 71"/>
                  <a:gd name="T21" fmla="*/ 70 h 70"/>
                  <a:gd name="T22" fmla="*/ 30 w 71"/>
                  <a:gd name="T23" fmla="*/ 70 h 70"/>
                  <a:gd name="T24" fmla="*/ 23 w 71"/>
                  <a:gd name="T25" fmla="*/ 69 h 70"/>
                  <a:gd name="T26" fmla="*/ 16 w 71"/>
                  <a:gd name="T27" fmla="*/ 65 h 70"/>
                  <a:gd name="T28" fmla="*/ 11 w 71"/>
                  <a:gd name="T29" fmla="*/ 60 h 70"/>
                  <a:gd name="T30" fmla="*/ 7 w 71"/>
                  <a:gd name="T31" fmla="*/ 55 h 70"/>
                  <a:gd name="T32" fmla="*/ 4 w 71"/>
                  <a:gd name="T33" fmla="*/ 50 h 70"/>
                  <a:gd name="T34" fmla="*/ 2 w 71"/>
                  <a:gd name="T35" fmla="*/ 43 h 70"/>
                  <a:gd name="T36" fmla="*/ 0 w 71"/>
                  <a:gd name="T37" fmla="*/ 36 h 70"/>
                  <a:gd name="T38" fmla="*/ 0 w 71"/>
                  <a:gd name="T39" fmla="*/ 36 h 70"/>
                  <a:gd name="T40" fmla="*/ 2 w 71"/>
                  <a:gd name="T41" fmla="*/ 29 h 70"/>
                  <a:gd name="T42" fmla="*/ 4 w 71"/>
                  <a:gd name="T43" fmla="*/ 22 h 70"/>
                  <a:gd name="T44" fmla="*/ 7 w 71"/>
                  <a:gd name="T45" fmla="*/ 15 h 70"/>
                  <a:gd name="T46" fmla="*/ 11 w 71"/>
                  <a:gd name="T47" fmla="*/ 10 h 70"/>
                  <a:gd name="T48" fmla="*/ 16 w 71"/>
                  <a:gd name="T49" fmla="*/ 7 h 70"/>
                  <a:gd name="T50" fmla="*/ 23 w 71"/>
                  <a:gd name="T51" fmla="*/ 3 h 70"/>
                  <a:gd name="T52" fmla="*/ 30 w 71"/>
                  <a:gd name="T53" fmla="*/ 1 h 70"/>
                  <a:gd name="T54" fmla="*/ 37 w 71"/>
                  <a:gd name="T55" fmla="*/ 0 h 70"/>
                  <a:gd name="T56" fmla="*/ 37 w 71"/>
                  <a:gd name="T57" fmla="*/ 0 h 70"/>
                  <a:gd name="T58" fmla="*/ 43 w 71"/>
                  <a:gd name="T59" fmla="*/ 1 h 70"/>
                  <a:gd name="T60" fmla="*/ 50 w 71"/>
                  <a:gd name="T61" fmla="*/ 3 h 70"/>
                  <a:gd name="T62" fmla="*/ 55 w 71"/>
                  <a:gd name="T63" fmla="*/ 7 h 70"/>
                  <a:gd name="T64" fmla="*/ 61 w 71"/>
                  <a:gd name="T65" fmla="*/ 10 h 70"/>
                  <a:gd name="T66" fmla="*/ 66 w 71"/>
                  <a:gd name="T67" fmla="*/ 15 h 70"/>
                  <a:gd name="T68" fmla="*/ 69 w 71"/>
                  <a:gd name="T69" fmla="*/ 22 h 70"/>
                  <a:gd name="T70" fmla="*/ 71 w 71"/>
                  <a:gd name="T71" fmla="*/ 29 h 70"/>
                  <a:gd name="T72" fmla="*/ 71 w 71"/>
                  <a:gd name="T73" fmla="*/ 36 h 70"/>
                  <a:gd name="T74" fmla="*/ 71 w 71"/>
                  <a:gd name="T75" fmla="*/ 3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" h="70">
                    <a:moveTo>
                      <a:pt x="71" y="36"/>
                    </a:moveTo>
                    <a:lnTo>
                      <a:pt x="71" y="36"/>
                    </a:lnTo>
                    <a:lnTo>
                      <a:pt x="71" y="43"/>
                    </a:lnTo>
                    <a:lnTo>
                      <a:pt x="69" y="50"/>
                    </a:lnTo>
                    <a:lnTo>
                      <a:pt x="66" y="55"/>
                    </a:lnTo>
                    <a:lnTo>
                      <a:pt x="61" y="60"/>
                    </a:lnTo>
                    <a:lnTo>
                      <a:pt x="55" y="65"/>
                    </a:lnTo>
                    <a:lnTo>
                      <a:pt x="50" y="69"/>
                    </a:lnTo>
                    <a:lnTo>
                      <a:pt x="43" y="70"/>
                    </a:lnTo>
                    <a:lnTo>
                      <a:pt x="37" y="70"/>
                    </a:lnTo>
                    <a:lnTo>
                      <a:pt x="37" y="70"/>
                    </a:lnTo>
                    <a:lnTo>
                      <a:pt x="30" y="70"/>
                    </a:lnTo>
                    <a:lnTo>
                      <a:pt x="23" y="69"/>
                    </a:lnTo>
                    <a:lnTo>
                      <a:pt x="16" y="65"/>
                    </a:lnTo>
                    <a:lnTo>
                      <a:pt x="11" y="60"/>
                    </a:lnTo>
                    <a:lnTo>
                      <a:pt x="7" y="55"/>
                    </a:lnTo>
                    <a:lnTo>
                      <a:pt x="4" y="50"/>
                    </a:lnTo>
                    <a:lnTo>
                      <a:pt x="2" y="43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2" y="29"/>
                    </a:lnTo>
                    <a:lnTo>
                      <a:pt x="4" y="22"/>
                    </a:lnTo>
                    <a:lnTo>
                      <a:pt x="7" y="15"/>
                    </a:lnTo>
                    <a:lnTo>
                      <a:pt x="11" y="10"/>
                    </a:lnTo>
                    <a:lnTo>
                      <a:pt x="16" y="7"/>
                    </a:lnTo>
                    <a:lnTo>
                      <a:pt x="23" y="3"/>
                    </a:lnTo>
                    <a:lnTo>
                      <a:pt x="30" y="1"/>
                    </a:lnTo>
                    <a:lnTo>
                      <a:pt x="37" y="0"/>
                    </a:lnTo>
                    <a:lnTo>
                      <a:pt x="37" y="0"/>
                    </a:lnTo>
                    <a:lnTo>
                      <a:pt x="43" y="1"/>
                    </a:lnTo>
                    <a:lnTo>
                      <a:pt x="50" y="3"/>
                    </a:lnTo>
                    <a:lnTo>
                      <a:pt x="55" y="7"/>
                    </a:lnTo>
                    <a:lnTo>
                      <a:pt x="61" y="10"/>
                    </a:lnTo>
                    <a:lnTo>
                      <a:pt x="66" y="15"/>
                    </a:lnTo>
                    <a:lnTo>
                      <a:pt x="69" y="22"/>
                    </a:lnTo>
                    <a:lnTo>
                      <a:pt x="71" y="29"/>
                    </a:lnTo>
                    <a:lnTo>
                      <a:pt x="71" y="36"/>
                    </a:lnTo>
                    <a:lnTo>
                      <a:pt x="71" y="36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55000">
                    <a:srgbClr val="2D2D2D">
                      <a:tint val="23500"/>
                      <a:satMod val="16000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/>
              <a:lstStyle/>
              <a:p>
                <a:pPr algn="r" rtl="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>
                  <a:latin typeface="+mn-lt"/>
                  <a:cs typeface="+mn-cs"/>
                </a:endParaRPr>
              </a:p>
            </p:txBody>
          </p:sp>
          <p:sp>
            <p:nvSpPr>
              <p:cNvPr id="13" name="Oval 7">
                <a:extLst>
                  <a:ext uri="{FF2B5EF4-FFF2-40B4-BE49-F238E27FC236}">
                    <a16:creationId xmlns:a16="http://schemas.microsoft.com/office/drawing/2014/main" id="{6FBC2AB7-9A34-4379-9482-56AEBB5D3994}"/>
                  </a:ext>
                </a:extLst>
              </p:cNvPr>
              <p:cNvSpPr/>
              <p:nvPr/>
            </p:nvSpPr>
            <p:spPr>
              <a:xfrm>
                <a:off x="1270990" y="4251556"/>
                <a:ext cx="197795" cy="196410"/>
              </a:xfrm>
              <a:prstGeom prst="ellipse">
                <a:avLst/>
              </a:prstGeom>
              <a:gradFill flip="none" rotWithShape="1">
                <a:gsLst>
                  <a:gs pos="38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1" eaLnBrk="1" hangingPunct="1">
                  <a:defRPr/>
                </a:pPr>
                <a:endParaRPr kumimoji="0" lang="en-US" altLang="en-US" sz="1350">
                  <a:solidFill>
                    <a:srgbClr val="FFFFFF"/>
                  </a:solidFill>
                  <a:cs typeface="Arial" pitchFamily="34" charset="0"/>
                </a:endParaRPr>
              </a:p>
            </p:txBody>
          </p:sp>
          <p:sp>
            <p:nvSpPr>
              <p:cNvPr id="14" name="Rectangle 8">
                <a:extLst>
                  <a:ext uri="{FF2B5EF4-FFF2-40B4-BE49-F238E27FC236}">
                    <a16:creationId xmlns:a16="http://schemas.microsoft.com/office/drawing/2014/main" id="{C8D05D48-B0B9-45AF-98D8-91AE7092E883}"/>
                  </a:ext>
                </a:extLst>
              </p:cNvPr>
              <p:cNvSpPr/>
              <p:nvPr/>
            </p:nvSpPr>
            <p:spPr>
              <a:xfrm>
                <a:off x="1320805" y="4300360"/>
                <a:ext cx="101096" cy="9999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1" eaLnBrk="1" hangingPunct="1">
                  <a:defRPr/>
                </a:pPr>
                <a:endParaRPr kumimoji="0" lang="en-US" altLang="en-US" sz="1350">
                  <a:solidFill>
                    <a:srgbClr val="FFFFFF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443CA9E2-059E-4698-9F9B-7655885B3420}"/>
                </a:ext>
              </a:extLst>
            </p:cNvPr>
            <p:cNvSpPr/>
            <p:nvPr userDrawn="1"/>
          </p:nvSpPr>
          <p:spPr>
            <a:xfrm>
              <a:off x="3981546" y="2076754"/>
              <a:ext cx="1180909" cy="213313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1" eaLnBrk="1" hangingPunct="1">
                <a:defRPr/>
              </a:pPr>
              <a:endParaRPr kumimoji="0" lang="en-US" altLang="en-US" sz="1350">
                <a:solidFill>
                  <a:srgbClr val="FFFFFF"/>
                </a:solidFill>
                <a:cs typeface="Arial" pitchFamily="34" charset="0"/>
              </a:endParaRPr>
            </a:p>
          </p:txBody>
        </p:sp>
      </p:grpSp>
      <p:sp>
        <p:nvSpPr>
          <p:cNvPr id="21" name="Oval 1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EB36B2D-7A37-4ACA-A992-B526FE9C039B}"/>
              </a:ext>
            </a:extLst>
          </p:cNvPr>
          <p:cNvSpPr/>
          <p:nvPr userDrawn="1"/>
        </p:nvSpPr>
        <p:spPr>
          <a:xfrm>
            <a:off x="9283700" y="6345238"/>
            <a:ext cx="190500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2" name="Freeform 27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061A7B6-588F-4051-A179-FD9F42D0D478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9318625" y="6437313"/>
            <a:ext cx="111125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23" name="Oval 1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CD87EEC-B6C6-4451-8EC6-8D220EC62B39}"/>
              </a:ext>
            </a:extLst>
          </p:cNvPr>
          <p:cNvSpPr/>
          <p:nvPr userDrawn="1"/>
        </p:nvSpPr>
        <p:spPr>
          <a:xfrm rot="10800000">
            <a:off x="9545638" y="6345238"/>
            <a:ext cx="192087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4" name="Freeform 2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6ECF9EB-4230-4086-BB50-81215D49A560}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9592469" y="6434931"/>
            <a:ext cx="109538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cxnSp>
        <p:nvCxnSpPr>
          <p:cNvPr id="25" name="Straight Connector 19">
            <a:extLst>
              <a:ext uri="{FF2B5EF4-FFF2-40B4-BE49-F238E27FC236}">
                <a16:creationId xmlns:a16="http://schemas.microsoft.com/office/drawing/2014/main" id="{006EE8FD-D96A-44EB-8246-7B9618068C4C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0">
            <a:extLst>
              <a:ext uri="{FF2B5EF4-FFF2-40B4-BE49-F238E27FC236}">
                <a16:creationId xmlns:a16="http://schemas.microsoft.com/office/drawing/2014/main" id="{453486CD-FCB7-4B8A-9DF1-6C337A94A47E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F89C42-0D70-40D0-9D32-25893123866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91EF49EA-8FEC-4A6B-A90E-40AE5FC2006A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34" name="Picture Placeholder 33"/>
          <p:cNvSpPr>
            <a:spLocks noGrp="1"/>
          </p:cNvSpPr>
          <p:nvPr>
            <p:ph type="pic" sz="quarter" idx="12"/>
          </p:nvPr>
        </p:nvSpPr>
        <p:spPr>
          <a:xfrm>
            <a:off x="4309800" y="2768600"/>
            <a:ext cx="1279525" cy="2844800"/>
          </a:xfrm>
          <a:prstGeom prst="rect">
            <a:avLst/>
          </a:prstGeom>
        </p:spPr>
        <p:txBody>
          <a:bodyPr/>
          <a:lstStyle>
            <a:lvl1pPr algn="l" rtl="0">
              <a:defRPr sz="75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1834782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906000" cy="6858000"/>
          </a:xfrm>
          <a:prstGeom prst="rect">
            <a:avLst/>
          </a:prstGeom>
        </p:spPr>
        <p:txBody>
          <a:bodyPr/>
          <a:lstStyle>
            <a:lvl1pPr algn="l" rtl="0">
              <a:defRPr sz="1200"/>
            </a:lvl1pPr>
          </a:lstStyle>
          <a:p>
            <a:pPr lvl="0"/>
            <a:endParaRPr lang="x-none" noProof="0"/>
          </a:p>
        </p:txBody>
      </p:sp>
    </p:spTree>
    <p:extLst>
      <p:ext uri="{BB962C8B-B14F-4D97-AF65-F5344CB8AC3E}">
        <p14:creationId xmlns:p14="http://schemas.microsoft.com/office/powerpoint/2010/main" val="2941785471"/>
      </p:ext>
    </p:extLst>
  </p:cSld>
  <p:clrMapOvr>
    <a:masterClrMapping/>
  </p:clrMapOvr>
  <p:transition spd="slow" advClick="0" advTm="2000">
    <p:cover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 We A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">
            <a:extLst>
              <a:ext uri="{FF2B5EF4-FFF2-40B4-BE49-F238E27FC236}">
                <a16:creationId xmlns:a16="http://schemas.microsoft.com/office/drawing/2014/main" id="{625F4B46-21B9-4C1F-B1FA-041B68A4169C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2">
            <a:extLst>
              <a:ext uri="{FF2B5EF4-FFF2-40B4-BE49-F238E27FC236}">
                <a16:creationId xmlns:a16="http://schemas.microsoft.com/office/drawing/2014/main" id="{758DD245-020C-4864-8B1C-7DB821FB6994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7F0893-18A9-4006-A296-FB61B57DFF5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397E97BA-8A93-4D9F-9AB9-30528CF2F4AB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5277949" y="2466521"/>
            <a:ext cx="3993108" cy="3408744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9728982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Our Team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C61B1AB3-5CB7-4905-99F4-D5D4BBE1B04C}"/>
              </a:ext>
            </a:extLst>
          </p:cNvPr>
          <p:cNvSpPr/>
          <p:nvPr userDrawn="1"/>
        </p:nvSpPr>
        <p:spPr>
          <a:xfrm>
            <a:off x="0" y="2198688"/>
            <a:ext cx="9906000" cy="3943350"/>
          </a:xfrm>
          <a:prstGeom prst="rect">
            <a:avLst/>
          </a:prstGeom>
          <a:solidFill>
            <a:srgbClr val="283C5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3752947F-0B63-41BD-B394-9FF2854AE142}"/>
              </a:ext>
            </a:extLst>
          </p:cNvPr>
          <p:cNvSpPr/>
          <p:nvPr userDrawn="1"/>
        </p:nvSpPr>
        <p:spPr>
          <a:xfrm>
            <a:off x="3040063" y="4875213"/>
            <a:ext cx="1792287" cy="407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727D4908-4380-422F-9BAB-0BC9007159BF}"/>
              </a:ext>
            </a:extLst>
          </p:cNvPr>
          <p:cNvSpPr/>
          <p:nvPr userDrawn="1"/>
        </p:nvSpPr>
        <p:spPr>
          <a:xfrm>
            <a:off x="3040063" y="5278438"/>
            <a:ext cx="1792287" cy="4095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F1A37A20-9407-40D0-B085-152D16DDCC70}"/>
              </a:ext>
            </a:extLst>
          </p:cNvPr>
          <p:cNvSpPr/>
          <p:nvPr userDrawn="1"/>
        </p:nvSpPr>
        <p:spPr>
          <a:xfrm>
            <a:off x="5102225" y="4875213"/>
            <a:ext cx="1790700" cy="407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90BD4A84-698B-4774-A4A9-B9E5502A6F8D}"/>
              </a:ext>
            </a:extLst>
          </p:cNvPr>
          <p:cNvSpPr/>
          <p:nvPr userDrawn="1"/>
        </p:nvSpPr>
        <p:spPr>
          <a:xfrm>
            <a:off x="5102225" y="5278438"/>
            <a:ext cx="1790700" cy="4095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A2CA9A35-3D0F-4878-B342-2D90557DB799}"/>
              </a:ext>
            </a:extLst>
          </p:cNvPr>
          <p:cNvSpPr/>
          <p:nvPr userDrawn="1"/>
        </p:nvSpPr>
        <p:spPr>
          <a:xfrm>
            <a:off x="7135813" y="4875213"/>
            <a:ext cx="1790700" cy="407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105A1FB9-5611-4BC8-8F70-FB221DAB747D}"/>
              </a:ext>
            </a:extLst>
          </p:cNvPr>
          <p:cNvSpPr/>
          <p:nvPr userDrawn="1"/>
        </p:nvSpPr>
        <p:spPr>
          <a:xfrm>
            <a:off x="7135813" y="5278438"/>
            <a:ext cx="1790700" cy="4095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AF761B17-CE4A-4528-8562-A967C182DA62}"/>
              </a:ext>
            </a:extLst>
          </p:cNvPr>
          <p:cNvSpPr/>
          <p:nvPr userDrawn="1"/>
        </p:nvSpPr>
        <p:spPr>
          <a:xfrm>
            <a:off x="990600" y="4875213"/>
            <a:ext cx="1790700" cy="407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2FBA4B20-D291-48AE-B7FD-5752B36D29B9}"/>
              </a:ext>
            </a:extLst>
          </p:cNvPr>
          <p:cNvSpPr/>
          <p:nvPr userDrawn="1"/>
        </p:nvSpPr>
        <p:spPr>
          <a:xfrm>
            <a:off x="990600" y="5278438"/>
            <a:ext cx="1790700" cy="4095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8" name="Isosceles Triangle 10">
            <a:extLst>
              <a:ext uri="{FF2B5EF4-FFF2-40B4-BE49-F238E27FC236}">
                <a16:creationId xmlns:a16="http://schemas.microsoft.com/office/drawing/2014/main" id="{7262D7C0-2AE1-45FE-8694-A93C782B9CE1}"/>
              </a:ext>
            </a:extLst>
          </p:cNvPr>
          <p:cNvSpPr/>
          <p:nvPr userDrawn="1"/>
        </p:nvSpPr>
        <p:spPr>
          <a:xfrm>
            <a:off x="1797050" y="4805363"/>
            <a:ext cx="179388" cy="8572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9" name="Isosceles Triangle 11">
            <a:extLst>
              <a:ext uri="{FF2B5EF4-FFF2-40B4-BE49-F238E27FC236}">
                <a16:creationId xmlns:a16="http://schemas.microsoft.com/office/drawing/2014/main" id="{ECC7D020-69FC-4876-88B6-E8FB1EDDD704}"/>
              </a:ext>
            </a:extLst>
          </p:cNvPr>
          <p:cNvSpPr/>
          <p:nvPr userDrawn="1"/>
        </p:nvSpPr>
        <p:spPr>
          <a:xfrm>
            <a:off x="3843338" y="4805363"/>
            <a:ext cx="180975" cy="8572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0" name="Isosceles Triangle 12">
            <a:extLst>
              <a:ext uri="{FF2B5EF4-FFF2-40B4-BE49-F238E27FC236}">
                <a16:creationId xmlns:a16="http://schemas.microsoft.com/office/drawing/2014/main" id="{088EAD60-0FCD-445A-B610-3786E113A734}"/>
              </a:ext>
            </a:extLst>
          </p:cNvPr>
          <p:cNvSpPr/>
          <p:nvPr userDrawn="1"/>
        </p:nvSpPr>
        <p:spPr>
          <a:xfrm>
            <a:off x="5907088" y="4805363"/>
            <a:ext cx="180975" cy="8572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1" name="Isosceles Triangle 13">
            <a:extLst>
              <a:ext uri="{FF2B5EF4-FFF2-40B4-BE49-F238E27FC236}">
                <a16:creationId xmlns:a16="http://schemas.microsoft.com/office/drawing/2014/main" id="{0266A843-825B-432F-835C-DC6A1CA96F28}"/>
              </a:ext>
            </a:extLst>
          </p:cNvPr>
          <p:cNvSpPr/>
          <p:nvPr userDrawn="1"/>
        </p:nvSpPr>
        <p:spPr>
          <a:xfrm>
            <a:off x="7943850" y="4805363"/>
            <a:ext cx="177800" cy="8572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2" name="Oval 1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D4B6AFE-8CFC-4619-8167-7728450642E3}"/>
              </a:ext>
            </a:extLst>
          </p:cNvPr>
          <p:cNvSpPr/>
          <p:nvPr userDrawn="1"/>
        </p:nvSpPr>
        <p:spPr>
          <a:xfrm>
            <a:off x="319088" y="4025900"/>
            <a:ext cx="269875" cy="330200"/>
          </a:xfrm>
          <a:prstGeom prst="ellipse">
            <a:avLst/>
          </a:prstGeom>
          <a:noFill/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4" name="Freeform 277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 rot="5400000">
            <a:off x="369888" y="4154487"/>
            <a:ext cx="153988" cy="74613"/>
          </a:xfrm>
          <a:custGeom>
            <a:avLst/>
            <a:gdLst>
              <a:gd name="T0" fmla="*/ 2147483646 w 290"/>
              <a:gd name="T1" fmla="*/ 2147483646 h 171"/>
              <a:gd name="T2" fmla="*/ 2147483646 w 290"/>
              <a:gd name="T3" fmla="*/ 2147483646 h 171"/>
              <a:gd name="T4" fmla="*/ 2147483646 w 290"/>
              <a:gd name="T5" fmla="*/ 2147483646 h 171"/>
              <a:gd name="T6" fmla="*/ 2147483646 w 290"/>
              <a:gd name="T7" fmla="*/ 0 h 171"/>
              <a:gd name="T8" fmla="*/ 2147483646 w 290"/>
              <a:gd name="T9" fmla="*/ 2147483646 h 171"/>
              <a:gd name="T10" fmla="*/ 2147483646 w 290"/>
              <a:gd name="T11" fmla="*/ 2147483646 h 171"/>
              <a:gd name="T12" fmla="*/ 2147483646 w 290"/>
              <a:gd name="T13" fmla="*/ 2147483646 h 171"/>
              <a:gd name="T14" fmla="*/ 2147483646 w 290"/>
              <a:gd name="T15" fmla="*/ 2147483646 h 171"/>
              <a:gd name="T16" fmla="*/ 2147483646 w 290"/>
              <a:gd name="T17" fmla="*/ 2147483646 h 171"/>
              <a:gd name="T18" fmla="*/ 2147483646 w 290"/>
              <a:gd name="T19" fmla="*/ 0 h 171"/>
              <a:gd name="T20" fmla="*/ 2147483646 w 290"/>
              <a:gd name="T21" fmla="*/ 2147483646 h 171"/>
              <a:gd name="T22" fmla="*/ 2147483646 w 290"/>
              <a:gd name="T23" fmla="*/ 2147483646 h 171"/>
              <a:gd name="T24" fmla="*/ 2147483646 w 290"/>
              <a:gd name="T25" fmla="*/ 2147483646 h 171"/>
              <a:gd name="T26" fmla="*/ 0 w 290"/>
              <a:gd name="T27" fmla="*/ 2147483646 h 171"/>
              <a:gd name="T28" fmla="*/ 0 w 290"/>
              <a:gd name="T29" fmla="*/ 2147483646 h 171"/>
              <a:gd name="T30" fmla="*/ 0 w 290"/>
              <a:gd name="T31" fmla="*/ 2147483646 h 171"/>
              <a:gd name="T32" fmla="*/ 2147483646 w 290"/>
              <a:gd name="T33" fmla="*/ 2147483646 h 171"/>
              <a:gd name="T34" fmla="*/ 2147483646 w 290"/>
              <a:gd name="T35" fmla="*/ 2147483646 h 171"/>
              <a:gd name="T36" fmla="*/ 2147483646 w 290"/>
              <a:gd name="T37" fmla="*/ 2147483646 h 171"/>
              <a:gd name="T38" fmla="*/ 2147483646 w 290"/>
              <a:gd name="T39" fmla="*/ 2147483646 h 171"/>
              <a:gd name="T40" fmla="*/ 2147483646 w 290"/>
              <a:gd name="T41" fmla="*/ 2147483646 h 171"/>
              <a:gd name="T42" fmla="*/ 2147483646 w 290"/>
              <a:gd name="T43" fmla="*/ 2147483646 h 171"/>
              <a:gd name="T44" fmla="*/ 2147483646 w 290"/>
              <a:gd name="T45" fmla="*/ 2147483646 h 171"/>
              <a:gd name="T46" fmla="*/ 2147483646 w 290"/>
              <a:gd name="T47" fmla="*/ 2147483646 h 171"/>
              <a:gd name="T48" fmla="*/ 2147483646 w 290"/>
              <a:gd name="T49" fmla="*/ 2147483646 h 171"/>
              <a:gd name="T50" fmla="*/ 2147483646 w 290"/>
              <a:gd name="T51" fmla="*/ 2147483646 h 171"/>
              <a:gd name="T52" fmla="*/ 2147483646 w 290"/>
              <a:gd name="T53" fmla="*/ 2147483646 h 171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5" name="Oval 1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9F40A36-00FC-406E-B849-DFE390A9BF69}"/>
              </a:ext>
            </a:extLst>
          </p:cNvPr>
          <p:cNvSpPr/>
          <p:nvPr userDrawn="1"/>
        </p:nvSpPr>
        <p:spPr>
          <a:xfrm rot="10800000">
            <a:off x="9326563" y="4025900"/>
            <a:ext cx="268287" cy="330200"/>
          </a:xfrm>
          <a:prstGeom prst="ellipse">
            <a:avLst/>
          </a:prstGeom>
          <a:noFill/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8" name="Freeform 277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 rot="16200000">
            <a:off x="9390857" y="4153694"/>
            <a:ext cx="153987" cy="73025"/>
          </a:xfrm>
          <a:custGeom>
            <a:avLst/>
            <a:gdLst>
              <a:gd name="T0" fmla="*/ 2147483646 w 290"/>
              <a:gd name="T1" fmla="*/ 2147483646 h 171"/>
              <a:gd name="T2" fmla="*/ 2147483646 w 290"/>
              <a:gd name="T3" fmla="*/ 2147483646 h 171"/>
              <a:gd name="T4" fmla="*/ 2147483646 w 290"/>
              <a:gd name="T5" fmla="*/ 2147483646 h 171"/>
              <a:gd name="T6" fmla="*/ 2147483646 w 290"/>
              <a:gd name="T7" fmla="*/ 0 h 171"/>
              <a:gd name="T8" fmla="*/ 2147483646 w 290"/>
              <a:gd name="T9" fmla="*/ 2147483646 h 171"/>
              <a:gd name="T10" fmla="*/ 2147483646 w 290"/>
              <a:gd name="T11" fmla="*/ 2147483646 h 171"/>
              <a:gd name="T12" fmla="*/ 2147483646 w 290"/>
              <a:gd name="T13" fmla="*/ 2147483646 h 171"/>
              <a:gd name="T14" fmla="*/ 2147483646 w 290"/>
              <a:gd name="T15" fmla="*/ 2147483646 h 171"/>
              <a:gd name="T16" fmla="*/ 2147483646 w 290"/>
              <a:gd name="T17" fmla="*/ 2147483646 h 171"/>
              <a:gd name="T18" fmla="*/ 2147483646 w 290"/>
              <a:gd name="T19" fmla="*/ 0 h 171"/>
              <a:gd name="T20" fmla="*/ 2147483646 w 290"/>
              <a:gd name="T21" fmla="*/ 2147483646 h 171"/>
              <a:gd name="T22" fmla="*/ 2147483646 w 290"/>
              <a:gd name="T23" fmla="*/ 2147483646 h 171"/>
              <a:gd name="T24" fmla="*/ 2147483646 w 290"/>
              <a:gd name="T25" fmla="*/ 2147483646 h 171"/>
              <a:gd name="T26" fmla="*/ 0 w 290"/>
              <a:gd name="T27" fmla="*/ 2147483646 h 171"/>
              <a:gd name="T28" fmla="*/ 0 w 290"/>
              <a:gd name="T29" fmla="*/ 2147483646 h 171"/>
              <a:gd name="T30" fmla="*/ 0 w 290"/>
              <a:gd name="T31" fmla="*/ 2147483646 h 171"/>
              <a:gd name="T32" fmla="*/ 2147483646 w 290"/>
              <a:gd name="T33" fmla="*/ 2147483646 h 171"/>
              <a:gd name="T34" fmla="*/ 2147483646 w 290"/>
              <a:gd name="T35" fmla="*/ 2147483646 h 171"/>
              <a:gd name="T36" fmla="*/ 2147483646 w 290"/>
              <a:gd name="T37" fmla="*/ 2147483646 h 171"/>
              <a:gd name="T38" fmla="*/ 2147483646 w 290"/>
              <a:gd name="T39" fmla="*/ 2147483646 h 171"/>
              <a:gd name="T40" fmla="*/ 2147483646 w 290"/>
              <a:gd name="T41" fmla="*/ 2147483646 h 171"/>
              <a:gd name="T42" fmla="*/ 2147483646 w 290"/>
              <a:gd name="T43" fmla="*/ 2147483646 h 171"/>
              <a:gd name="T44" fmla="*/ 2147483646 w 290"/>
              <a:gd name="T45" fmla="*/ 2147483646 h 171"/>
              <a:gd name="T46" fmla="*/ 2147483646 w 290"/>
              <a:gd name="T47" fmla="*/ 2147483646 h 171"/>
              <a:gd name="T48" fmla="*/ 2147483646 w 290"/>
              <a:gd name="T49" fmla="*/ 2147483646 h 171"/>
              <a:gd name="T50" fmla="*/ 2147483646 w 290"/>
              <a:gd name="T51" fmla="*/ 2147483646 h 171"/>
              <a:gd name="T52" fmla="*/ 2147483646 w 290"/>
              <a:gd name="T53" fmla="*/ 2147483646 h 171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cxnSp>
        <p:nvCxnSpPr>
          <p:cNvPr id="40" name="Straight Connector 18">
            <a:extLst>
              <a:ext uri="{FF2B5EF4-FFF2-40B4-BE49-F238E27FC236}">
                <a16:creationId xmlns:a16="http://schemas.microsoft.com/office/drawing/2014/main" id="{87A7833D-8938-48AE-A687-6D37342ED2EC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9">
            <a:extLst>
              <a:ext uri="{FF2B5EF4-FFF2-40B4-BE49-F238E27FC236}">
                <a16:creationId xmlns:a16="http://schemas.microsoft.com/office/drawing/2014/main" id="{C1BEADD7-7DC2-43C7-A1F3-5EC710E08EBC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70D321-43A6-4D6E-84E9-65F1F374C9D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403086AE-4762-4AEE-BB85-5F673D0990B7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990604" y="2716104"/>
            <a:ext cx="17909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1019078" y="4942729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750" b="0">
                <a:solidFill>
                  <a:schemeClr val="tx1">
                    <a:lumMod val="65000"/>
                    <a:lumOff val="35000"/>
                  </a:schemeClr>
                </a:solidFill>
                <a:latin typeface="Lato Black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19078" y="5321421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 b="0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3038737" y="2716104"/>
            <a:ext cx="17909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067211" y="4942729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750" b="0">
                <a:solidFill>
                  <a:schemeClr val="tx1">
                    <a:lumMod val="65000"/>
                    <a:lumOff val="35000"/>
                  </a:schemeClr>
                </a:solidFill>
                <a:latin typeface="Lato Black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067211" y="5321421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 b="0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Picture Placeholder 18"/>
          <p:cNvSpPr>
            <a:spLocks noGrp="1"/>
          </p:cNvSpPr>
          <p:nvPr>
            <p:ph type="pic" sz="quarter" idx="18"/>
          </p:nvPr>
        </p:nvSpPr>
        <p:spPr>
          <a:xfrm>
            <a:off x="5102348" y="2716104"/>
            <a:ext cx="17909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130822" y="4942729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750" b="0">
                <a:solidFill>
                  <a:schemeClr val="tx1">
                    <a:lumMod val="65000"/>
                    <a:lumOff val="35000"/>
                  </a:schemeClr>
                </a:solidFill>
                <a:latin typeface="Lato Black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5130822" y="5321421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 b="0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18"/>
          <p:cNvSpPr>
            <a:spLocks noGrp="1"/>
          </p:cNvSpPr>
          <p:nvPr>
            <p:ph type="pic" sz="quarter" idx="21"/>
          </p:nvPr>
        </p:nvSpPr>
        <p:spPr>
          <a:xfrm>
            <a:off x="7137578" y="2716104"/>
            <a:ext cx="17909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7166055" y="4942729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750" b="0">
                <a:solidFill>
                  <a:schemeClr val="tx1">
                    <a:lumMod val="65000"/>
                    <a:lumOff val="35000"/>
                  </a:schemeClr>
                </a:solidFill>
                <a:latin typeface="Lato Black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7166055" y="5321421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 b="0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6214648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Individu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58DFAD31-CD15-4DD1-9DC4-9BA34A8ACD23}"/>
              </a:ext>
            </a:extLst>
          </p:cNvPr>
          <p:cNvSpPr/>
          <p:nvPr userDrawn="1"/>
        </p:nvSpPr>
        <p:spPr>
          <a:xfrm>
            <a:off x="0" y="2198688"/>
            <a:ext cx="9906000" cy="3943350"/>
          </a:xfrm>
          <a:prstGeom prst="rect">
            <a:avLst/>
          </a:prstGeom>
          <a:solidFill>
            <a:srgbClr val="283C5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cxnSp>
        <p:nvCxnSpPr>
          <p:cNvPr id="6" name="Straight Connector 2">
            <a:extLst>
              <a:ext uri="{FF2B5EF4-FFF2-40B4-BE49-F238E27FC236}">
                <a16:creationId xmlns:a16="http://schemas.microsoft.com/office/drawing/2014/main" id="{35FE2BD6-1EEE-4E5D-A912-399BC0609205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>
            <a:extLst>
              <a:ext uri="{FF2B5EF4-FFF2-40B4-BE49-F238E27FC236}">
                <a16:creationId xmlns:a16="http://schemas.microsoft.com/office/drawing/2014/main" id="{1FEB9424-44BE-4E02-A635-BCC13749A6FB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2B76EB-AE42-43E4-BA1D-48E944B5F38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E9D21027-5E7F-4ABC-A189-AB2922B43A5A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908050" y="2463822"/>
            <a:ext cx="3054350" cy="3678767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4850380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1">
            <a:extLst>
              <a:ext uri="{FF2B5EF4-FFF2-40B4-BE49-F238E27FC236}">
                <a16:creationId xmlns:a16="http://schemas.microsoft.com/office/drawing/2014/main" id="{9C607B00-ABFB-4498-8775-47A321C08FA6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2">
            <a:extLst>
              <a:ext uri="{FF2B5EF4-FFF2-40B4-BE49-F238E27FC236}">
                <a16:creationId xmlns:a16="http://schemas.microsoft.com/office/drawing/2014/main" id="{835FC542-966E-4E8C-AA2C-4B29D0874BF5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8A0224-9441-48B1-A8ED-8B6EE612AB8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76B4A711-193C-4CC8-A359-371A6C8B752B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908058" y="2463803"/>
            <a:ext cx="3711311" cy="2946399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5286650" y="2463803"/>
            <a:ext cx="3711311" cy="2946399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</p:spTree>
    <p:extLst>
      <p:ext uri="{BB962C8B-B14F-4D97-AF65-F5344CB8AC3E}">
        <p14:creationId xmlns:p14="http://schemas.microsoft.com/office/powerpoint/2010/main" val="318793916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roject History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AEF33BB-9C2E-434E-974E-B918F150EAB5}"/>
              </a:ext>
            </a:extLst>
          </p:cNvPr>
          <p:cNvSpPr/>
          <p:nvPr userDrawn="1"/>
        </p:nvSpPr>
        <p:spPr>
          <a:xfrm>
            <a:off x="9283700" y="6345238"/>
            <a:ext cx="190500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7" name="Freeform 27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FAE7E77-1D72-44E0-A057-7F4FBBD62100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9318625" y="6437313"/>
            <a:ext cx="111125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9" name="Oval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F77394A-B328-46E1-B327-69FD3FFA96C3}"/>
              </a:ext>
            </a:extLst>
          </p:cNvPr>
          <p:cNvSpPr/>
          <p:nvPr userDrawn="1"/>
        </p:nvSpPr>
        <p:spPr>
          <a:xfrm rot="10800000">
            <a:off x="9545638" y="6345238"/>
            <a:ext cx="192087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0" name="Freeform 2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7FDC0D8-37E1-4B1E-B892-F7C8FBAB544F}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9592469" y="6434931"/>
            <a:ext cx="109538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cxnSp>
        <p:nvCxnSpPr>
          <p:cNvPr id="12" name="Straight Connector 5">
            <a:extLst>
              <a:ext uri="{FF2B5EF4-FFF2-40B4-BE49-F238E27FC236}">
                <a16:creationId xmlns:a16="http://schemas.microsoft.com/office/drawing/2014/main" id="{E012095B-31C3-411E-91B0-329978D09595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6">
            <a:extLst>
              <a:ext uri="{FF2B5EF4-FFF2-40B4-BE49-F238E27FC236}">
                <a16:creationId xmlns:a16="http://schemas.microsoft.com/office/drawing/2014/main" id="{330BFD7C-3A37-4D31-B295-C2D9E36E4D69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B4B472-35F2-44DE-931C-641F3AEC8D7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76CE77E7-EEF3-4891-A73B-76160C497418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797485" y="2324100"/>
            <a:ext cx="2773398" cy="1828800"/>
          </a:xfrm>
          <a:prstGeom prst="rect">
            <a:avLst/>
          </a:prstGeom>
        </p:spPr>
        <p:txBody>
          <a:bodyPr/>
          <a:lstStyle>
            <a:lvl1pPr algn="l" rtl="0">
              <a:defRPr sz="105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6305979" y="2644832"/>
            <a:ext cx="2773398" cy="1828800"/>
          </a:xfrm>
          <a:prstGeom prst="rect">
            <a:avLst/>
          </a:prstGeom>
        </p:spPr>
        <p:txBody>
          <a:bodyPr/>
          <a:lstStyle>
            <a:lvl1pPr algn="l" rtl="0">
              <a:defRPr sz="1050"/>
            </a:lvl1pPr>
          </a:lstStyle>
          <a:p>
            <a:pPr lvl="0"/>
            <a:endParaRPr lang="x-none" noProof="0"/>
          </a:p>
        </p:txBody>
      </p:sp>
    </p:spTree>
    <p:extLst>
      <p:ext uri="{BB962C8B-B14F-4D97-AF65-F5344CB8AC3E}">
        <p14:creationId xmlns:p14="http://schemas.microsoft.com/office/powerpoint/2010/main" val="2761596254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312" r:id="rId1"/>
    <p:sldLayoutId id="2147485313" r:id="rId2"/>
    <p:sldLayoutId id="2147485314" r:id="rId3"/>
    <p:sldLayoutId id="2147485310" r:id="rId4"/>
    <p:sldLayoutId id="2147485315" r:id="rId5"/>
    <p:sldLayoutId id="2147485316" r:id="rId6"/>
    <p:sldLayoutId id="2147485317" r:id="rId7"/>
    <p:sldLayoutId id="2147485318" r:id="rId8"/>
    <p:sldLayoutId id="2147485319" r:id="rId9"/>
    <p:sldLayoutId id="2147485320" r:id="rId10"/>
    <p:sldLayoutId id="2147485311" r:id="rId11"/>
  </p:sldLayoutIdLst>
  <p:transition spd="slow" advClick="0" advTm="2000">
    <p:cover dir="d"/>
  </p:transition>
  <p:txStyles>
    <p:titleStyle>
      <a:lvl1pPr algn="ctr" rtl="1" eaLnBrk="0" fontAlgn="base" hangingPunct="0">
        <a:spcBef>
          <a:spcPct val="0"/>
        </a:spcBef>
        <a:spcAft>
          <a:spcPct val="0"/>
        </a:spcAft>
        <a:defRPr kumimoji="1" sz="3200" kern="1200">
          <a:solidFill>
            <a:schemeClr val="tx1"/>
          </a:solidFill>
          <a:latin typeface="Calibri" charset="0"/>
          <a:ea typeface="Arial" charset="0"/>
          <a:cs typeface="Times New Roman" charset="0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Calibri" pitchFamily="34" charset="0"/>
          <a:ea typeface="Arial" charset="0"/>
          <a:cs typeface="Times New Roman" pitchFamily="18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Calibri" pitchFamily="34" charset="0"/>
          <a:ea typeface="Arial" charset="0"/>
          <a:cs typeface="Times New Roman" pitchFamily="18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Calibri" pitchFamily="34" charset="0"/>
          <a:ea typeface="Arial" charset="0"/>
          <a:cs typeface="Times New Roman" pitchFamily="18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Calibri" pitchFamily="34" charset="0"/>
          <a:ea typeface="Arial" charset="0"/>
          <a:cs typeface="Times New Roman" pitchFamily="18" charset="0"/>
        </a:defRPr>
      </a:lvl5pPr>
      <a:lvl6pPr marL="342893" algn="ctr" rtl="1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cs typeface="Times New Roman" pitchFamily="18" charset="0"/>
        </a:defRPr>
      </a:lvl6pPr>
      <a:lvl7pPr marL="685783" algn="ctr" rtl="1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cs typeface="Times New Roman" pitchFamily="18" charset="0"/>
        </a:defRPr>
      </a:lvl7pPr>
      <a:lvl8pPr marL="1028675" algn="ctr" rtl="1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cs typeface="Times New Roman" pitchFamily="18" charset="0"/>
        </a:defRPr>
      </a:lvl8pPr>
      <a:lvl9pPr marL="1371567" algn="ctr" rtl="1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cs typeface="Times New Roman" pitchFamily="18" charset="0"/>
        </a:defRPr>
      </a:lvl9pPr>
    </p:titleStyle>
    <p:bodyStyle>
      <a:lvl1pPr marL="254000" indent="-2540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300" kern="1200">
          <a:solidFill>
            <a:schemeClr val="tx1"/>
          </a:solidFill>
          <a:latin typeface="Calibri" charset="0"/>
          <a:ea typeface="Arial" charset="0"/>
          <a:cs typeface="Arial" charset="0"/>
        </a:defRPr>
      </a:lvl1pPr>
      <a:lvl2pPr marL="554038" indent="-211138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Calibri" charset="0"/>
          <a:ea typeface="Arial" charset="0"/>
          <a:cs typeface="Arial" pitchFamily="34" charset="0"/>
        </a:defRPr>
      </a:lvl2pPr>
      <a:lvl3pPr marL="854075" indent="-168275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Calibri" charset="0"/>
          <a:ea typeface="Arial" charset="0"/>
          <a:cs typeface="Arial" pitchFamily="34" charset="0"/>
        </a:defRPr>
      </a:lvl3pPr>
      <a:lvl4pPr marL="1196975" indent="-168275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kern="1200">
          <a:solidFill>
            <a:schemeClr val="tx1"/>
          </a:solidFill>
          <a:latin typeface="Calibri" charset="0"/>
          <a:ea typeface="Arial" charset="0"/>
          <a:cs typeface="Arial" pitchFamily="34" charset="0"/>
        </a:defRPr>
      </a:lvl4pPr>
      <a:lvl5pPr marL="1539875" indent="-168275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kern="1200">
          <a:solidFill>
            <a:schemeClr val="tx1"/>
          </a:solidFill>
          <a:latin typeface="Calibri" charset="0"/>
          <a:ea typeface="Arial" charset="0"/>
          <a:cs typeface="Arial" pitchFamily="34" charset="0"/>
        </a:defRPr>
      </a:lvl5pPr>
      <a:lvl6pPr marL="1885904" indent="-171446" algn="r" defTabSz="685783" rtl="1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r" defTabSz="685783" rtl="1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r" defTabSz="685783" rtl="1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r" defTabSz="685783" rtl="1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3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7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8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5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11" Type="http://schemas.openxmlformats.org/officeDocument/2006/relationships/image" Target="../media/image37.png"/><Relationship Id="rId5" Type="http://schemas.openxmlformats.org/officeDocument/2006/relationships/image" Target="../media/image7.png"/><Relationship Id="rId10" Type="http://schemas.openxmlformats.org/officeDocument/2006/relationships/image" Target="../media/image36.png"/><Relationship Id="rId4" Type="http://schemas.openxmlformats.org/officeDocument/2006/relationships/image" Target="../media/image6.png"/><Relationship Id="rId9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14.jpe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11" Type="http://schemas.openxmlformats.org/officeDocument/2006/relationships/image" Target="../media/image18.jpeg"/><Relationship Id="rId5" Type="http://schemas.openxmlformats.org/officeDocument/2006/relationships/image" Target="../media/image7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6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3B47902-91C5-42C4-AAAD-DF23B72FE5CA}"/>
              </a:ext>
            </a:extLst>
          </p:cNvPr>
          <p:cNvSpPr/>
          <p:nvPr/>
        </p:nvSpPr>
        <p:spPr>
          <a:xfrm>
            <a:off x="0" y="0"/>
            <a:ext cx="711200" cy="6858000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sp>
        <p:nvSpPr>
          <p:cNvPr id="12291" name="Rectangle 7"/>
          <p:cNvSpPr>
            <a:spLocks noChangeArrowheads="1"/>
          </p:cNvSpPr>
          <p:nvPr/>
        </p:nvSpPr>
        <p:spPr bwMode="auto">
          <a:xfrm>
            <a:off x="4191000" y="6215063"/>
            <a:ext cx="22304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800">
                <a:solidFill>
                  <a:srgbClr val="006CB5"/>
                </a:solidFill>
                <a:latin typeface="Oswald Regular" panose="02000503000000000000" pitchFamily="2" charset="-52"/>
              </a:rPr>
              <a:t>© Сибирский государственный университет науки и технологий </a:t>
            </a:r>
            <a:r>
              <a:rPr lang="ru-RU" altLang="ru-RU" sz="800">
                <a:solidFill>
                  <a:srgbClr val="006CB5"/>
                </a:solidFill>
                <a:latin typeface="Oswald Regular" panose="02000503000000000000" pitchFamily="2" charset="-52"/>
                <a:cs typeface="Times New Roman" panose="02020603050405020304" pitchFamily="18" charset="0"/>
              </a:rPr>
              <a:t>имени академика М. Ф. Решетнева, 2021</a:t>
            </a:r>
            <a:endParaRPr lang="ru-RU" altLang="ru-RU" sz="800">
              <a:solidFill>
                <a:srgbClr val="006CB5"/>
              </a:solidFill>
              <a:latin typeface="Oswald Regular" panose="02000503000000000000" pitchFamily="2" charset="-52"/>
            </a:endParaRPr>
          </a:p>
        </p:txBody>
      </p:sp>
      <p:pic>
        <p:nvPicPr>
          <p:cNvPr id="12292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6" t="15993" r="57091" b="38766"/>
          <a:stretch>
            <a:fillRect/>
          </a:stretch>
        </p:blipFill>
        <p:spPr bwMode="auto">
          <a:xfrm>
            <a:off x="4194175" y="206375"/>
            <a:ext cx="127000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4" t="61234" r="9064" b="16055"/>
          <a:stretch>
            <a:fillRect/>
          </a:stretch>
        </p:blipFill>
        <p:spPr bwMode="auto">
          <a:xfrm>
            <a:off x="4797425" y="1649413"/>
            <a:ext cx="2686050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3316288"/>
            <a:ext cx="4794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3690996-B663-445A-B0A0-EAC950CF0480}"/>
              </a:ext>
            </a:extLst>
          </p:cNvPr>
          <p:cNvCxnSpPr>
            <a:endCxn id="2" idx="2"/>
          </p:cNvCxnSpPr>
          <p:nvPr/>
        </p:nvCxnSpPr>
        <p:spPr>
          <a:xfrm>
            <a:off x="355600" y="3714750"/>
            <a:ext cx="0" cy="31432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6" name="Text Placeholder 7"/>
          <p:cNvSpPr txBox="1">
            <a:spLocks/>
          </p:cNvSpPr>
          <p:nvPr/>
        </p:nvSpPr>
        <p:spPr bwMode="auto">
          <a:xfrm>
            <a:off x="1435100" y="2654300"/>
            <a:ext cx="7743825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</a:t>
            </a:r>
            <a:r>
              <a:rPr lang="en-US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ВКР: 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программного обеспечения для анализа рынка строительных материалов»</a:t>
            </a:r>
          </a:p>
        </p:txBody>
      </p:sp>
      <p:sp>
        <p:nvSpPr>
          <p:cNvPr id="12297" name="Подзаголовок 2"/>
          <p:cNvSpPr txBox="1">
            <a:spLocks/>
          </p:cNvSpPr>
          <p:nvPr/>
        </p:nvSpPr>
        <p:spPr bwMode="auto">
          <a:xfrm>
            <a:off x="4684713" y="4411663"/>
            <a:ext cx="5148262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555625" indent="-212725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855663" indent="-1698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198563" indent="-1698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541463" indent="-1698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1998663" indent="-169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455863" indent="-169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2913063" indent="-169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370263" indent="-169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rtl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Автор: Семенов Евгений Александрович</a:t>
            </a:r>
          </a:p>
          <a:p>
            <a:pPr rtl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БПЦ21-01</a:t>
            </a:r>
          </a:p>
          <a:p>
            <a:pPr rtl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ВКР: </a:t>
            </a:r>
            <a:r>
              <a:rPr lang="ru-RU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Сенашов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С.И. д.ф.-м.н., профессор, профессор кафедры ИЭС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833A38A-E229-42AA-80DE-C5410BCBCD5C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87F9E0D4-295A-4FB1-BE40-AF0A8709F4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">
            <a:extLst>
              <a:ext uri="{FF2B5EF4-FFF2-40B4-BE49-F238E27FC236}">
                <a16:creationId xmlns:a16="http://schemas.microsoft.com/office/drawing/2014/main" id="{F3B9AD07-1CC5-4EBF-ACBE-21F6A9875F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60574D52-5CE3-4FEE-9422-43E8EE221948}"/>
              </a:ext>
            </a:extLst>
          </p:cNvPr>
          <p:cNvCxnSpPr>
            <a:endCxn id="8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823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9825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4" name="Прямоугольник 96"/>
          <p:cNvSpPr>
            <a:spLocks noChangeArrowheads="1"/>
          </p:cNvSpPr>
          <p:nvPr/>
        </p:nvSpPr>
        <p:spPr bwMode="auto">
          <a:xfrm>
            <a:off x="36087" y="127000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10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4825" name="Text Placeholder 7"/>
          <p:cNvSpPr txBox="1">
            <a:spLocks/>
          </p:cNvSpPr>
          <p:nvPr/>
        </p:nvSpPr>
        <p:spPr bwMode="auto">
          <a:xfrm>
            <a:off x="695325" y="661988"/>
            <a:ext cx="8829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kumimoji="0" lang="ru-RU" altLang="ru-RU" b="1">
              <a:solidFill>
                <a:srgbClr val="006CB5"/>
              </a:solidFill>
              <a:latin typeface="Open Sans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370591B5-F1B2-4529-861B-25DCCA89B4D7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04825" y="1"/>
            <a:ext cx="9364661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Стартовая страница системы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C4A1A13-94EC-41DE-9BBE-ABFCB75B97B9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757989"/>
            <a:ext cx="8829675" cy="465622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0D8144F-4FDA-42BD-B613-FDEAC0AC1DB2}"/>
              </a:ext>
            </a:extLst>
          </p:cNvPr>
          <p:cNvSpPr txBox="1"/>
          <p:nvPr/>
        </p:nvSpPr>
        <p:spPr>
          <a:xfrm>
            <a:off x="668755" y="5416908"/>
            <a:ext cx="86919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Стартовая страница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833A38A-E229-42AA-80DE-C5410BCBCD5C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87F9E0D4-295A-4FB1-BE40-AF0A8709F4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">
            <a:extLst>
              <a:ext uri="{FF2B5EF4-FFF2-40B4-BE49-F238E27FC236}">
                <a16:creationId xmlns:a16="http://schemas.microsoft.com/office/drawing/2014/main" id="{F3B9AD07-1CC5-4EBF-ACBE-21F6A9875F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5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60574D52-5CE3-4FEE-9422-43E8EE221948}"/>
              </a:ext>
            </a:extLst>
          </p:cNvPr>
          <p:cNvCxnSpPr>
            <a:endCxn id="8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27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9825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8" name="Прямоугольник 96"/>
          <p:cNvSpPr>
            <a:spLocks noChangeArrowheads="1"/>
          </p:cNvSpPr>
          <p:nvPr/>
        </p:nvSpPr>
        <p:spPr bwMode="auto">
          <a:xfrm>
            <a:off x="41025" y="127000"/>
            <a:ext cx="3735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11</a:t>
            </a:r>
          </a:p>
          <a:p>
            <a:pPr algn="ctr">
              <a:buFont typeface="Arial" panose="020B0604020202020204" pitchFamily="34" charset="0"/>
              <a:buNone/>
            </a:pP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729" name="Text Placeholder 7"/>
          <p:cNvSpPr txBox="1">
            <a:spLocks/>
          </p:cNvSpPr>
          <p:nvPr/>
        </p:nvSpPr>
        <p:spPr bwMode="auto">
          <a:xfrm>
            <a:off x="695325" y="661988"/>
            <a:ext cx="8829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kumimoji="0" lang="ru-RU" altLang="ru-RU" b="1">
              <a:solidFill>
                <a:srgbClr val="006CB5"/>
              </a:solidFill>
              <a:latin typeface="Open Sans" pitchFamily="34" charset="0"/>
            </a:endParaRPr>
          </a:p>
        </p:txBody>
      </p:sp>
      <p:sp>
        <p:nvSpPr>
          <p:cNvPr id="30731" name="Заголовок 1"/>
          <p:cNvSpPr>
            <a:spLocks noGrp="1" noChangeArrowheads="1"/>
          </p:cNvSpPr>
          <p:nvPr/>
        </p:nvSpPr>
        <p:spPr bwMode="auto">
          <a:xfrm>
            <a:off x="927100" y="116682"/>
            <a:ext cx="8597900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3600" dirty="0">
              <a:solidFill>
                <a:schemeClr val="accent1"/>
              </a:solidFill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6AD72EEC-1D72-4197-B99C-480E2C6A2D14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79426" y="1"/>
            <a:ext cx="9426574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Управление доступом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53B866A-CE69-49B0-A065-6FE6955D7384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1046164"/>
            <a:ext cx="2786982" cy="290019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18335A4-7E1F-45EC-BAF1-0A6893F5C7C6}"/>
              </a:ext>
            </a:extLst>
          </p:cNvPr>
          <p:cNvSpPr txBox="1"/>
          <p:nvPr/>
        </p:nvSpPr>
        <p:spPr>
          <a:xfrm>
            <a:off x="603417" y="4081403"/>
            <a:ext cx="28376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Блок регистрации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F7F9405-251E-4CA8-904F-D89656245D8C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081" y="1074496"/>
            <a:ext cx="2848475" cy="284353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1871D62-C4CE-4203-8AFC-6775C0BA4061}"/>
              </a:ext>
            </a:extLst>
          </p:cNvPr>
          <p:cNvSpPr txBox="1"/>
          <p:nvPr/>
        </p:nvSpPr>
        <p:spPr>
          <a:xfrm>
            <a:off x="3866264" y="4079619"/>
            <a:ext cx="28376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Блок входа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840F744-A465-4DB1-B102-BD18D0435D0E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643" y="2214141"/>
            <a:ext cx="3001344" cy="170388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B110016-3EF9-4316-808A-A34C56599949}"/>
              </a:ext>
            </a:extLst>
          </p:cNvPr>
          <p:cNvSpPr txBox="1"/>
          <p:nvPr/>
        </p:nvSpPr>
        <p:spPr>
          <a:xfrm>
            <a:off x="6677643" y="4145159"/>
            <a:ext cx="28376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Блок выхода из учетной записи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4588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433184C-A96E-4893-BECF-2260E03EFA60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4081AFD1-7ECF-427E-BCBA-87B853AC076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08DA6A66-5BE2-42A5-82E6-F86CC3B4EE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0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037AB77F-9363-46DC-B1C8-3C6B795507BD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72" name="Прямоугольник 96"/>
          <p:cNvSpPr>
            <a:spLocks noChangeArrowheads="1"/>
          </p:cNvSpPr>
          <p:nvPr/>
        </p:nvSpPr>
        <p:spPr bwMode="auto">
          <a:xfrm>
            <a:off x="36513" y="127000"/>
            <a:ext cx="382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>
                <a:solidFill>
                  <a:schemeClr val="bg1"/>
                </a:solidFill>
                <a:latin typeface="Arial" panose="020B0604020202020204" pitchFamily="34" charset="0"/>
              </a:rPr>
              <a:t>12</a:t>
            </a:r>
            <a:endParaRPr lang="en-US" altLang="ru-RU" sz="1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6873" name="Text Placeholder 7"/>
          <p:cNvSpPr txBox="1">
            <a:spLocks/>
          </p:cNvSpPr>
          <p:nvPr/>
        </p:nvSpPr>
        <p:spPr bwMode="auto">
          <a:xfrm>
            <a:off x="695325" y="661988"/>
            <a:ext cx="8829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kumimoji="0" lang="ru-RU" altLang="ru-RU" b="1">
              <a:solidFill>
                <a:srgbClr val="006CB5"/>
              </a:solidFill>
              <a:latin typeface="Open Sans" pitchFamily="34" charset="0"/>
            </a:endParaRP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1038907A-2384-4F47-9FBB-95AB68AB3B0A}"/>
              </a:ext>
            </a:extLst>
          </p:cNvPr>
          <p:cNvSpPr>
            <a:spLocks noGrp="1"/>
          </p:cNvSpPr>
          <p:nvPr/>
        </p:nvSpPr>
        <p:spPr>
          <a:xfrm>
            <a:off x="811212" y="182562"/>
            <a:ext cx="8597900" cy="128587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br>
              <a:rPr lang="ru-RU" dirty="0"/>
            </a:br>
            <a:endParaRPr lang="ru-RU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3829CBD7-33EC-4FB2-A1D4-D9F51A820178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68313" y="1"/>
            <a:ext cx="9401174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Руководство пользователя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FAD03C0-50CD-4098-AB51-5AFF455B7CCA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" y="661579"/>
            <a:ext cx="9169399" cy="51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8D48E26-F9FC-400B-8823-2DFDDCD0A844}"/>
              </a:ext>
            </a:extLst>
          </p:cNvPr>
          <p:cNvSpPr txBox="1"/>
          <p:nvPr/>
        </p:nvSpPr>
        <p:spPr>
          <a:xfrm>
            <a:off x="468313" y="5918911"/>
            <a:ext cx="92106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Страница «Руководство пользователя»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4588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176787B-437B-4855-89F0-E67425C1E242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CFDA044B-8EE9-4E1F-A8E7-2B747D5FEC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D05416C9-A821-470B-88EA-D84AC109B7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8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3C153909-C85A-4642-9B91-E2ED9ADE9DA9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0" name="Прямоугольник 96"/>
          <p:cNvSpPr>
            <a:spLocks noChangeArrowheads="1"/>
          </p:cNvSpPr>
          <p:nvPr/>
        </p:nvSpPr>
        <p:spPr bwMode="auto">
          <a:xfrm>
            <a:off x="36513" y="127000"/>
            <a:ext cx="382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>
                <a:solidFill>
                  <a:schemeClr val="bg1"/>
                </a:solidFill>
                <a:latin typeface="Arial" panose="020B0604020202020204" pitchFamily="34" charset="0"/>
              </a:rPr>
              <a:t>13</a:t>
            </a:r>
            <a:endParaRPr lang="en-US" altLang="ru-RU" sz="1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3C0E2EDF-70A4-4FB2-B359-076A89F4DE57}"/>
              </a:ext>
            </a:extLst>
          </p:cNvPr>
          <p:cNvSpPr>
            <a:spLocks noGrp="1"/>
          </p:cNvSpPr>
          <p:nvPr/>
        </p:nvSpPr>
        <p:spPr>
          <a:xfrm>
            <a:off x="781050" y="1163638"/>
            <a:ext cx="9893300" cy="551307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ru-RU" sz="2400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602DB3F3-7BA2-4860-B3A0-FBC440907B6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5612" y="1"/>
            <a:ext cx="9450387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Сбор данных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BCE2392-9BE2-4011-A9B0-395D38974E0E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6" y="977588"/>
            <a:ext cx="9230057" cy="483366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A6BE3C-2C7D-4D31-9123-24BD43B04105}"/>
              </a:ext>
            </a:extLst>
          </p:cNvPr>
          <p:cNvSpPr txBox="1"/>
          <p:nvPr/>
        </p:nvSpPr>
        <p:spPr>
          <a:xfrm>
            <a:off x="468313" y="5918911"/>
            <a:ext cx="92106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Страница «С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бор данных</a:t>
            </a:r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80017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4588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176787B-437B-4855-89F0-E67425C1E242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CFDA044B-8EE9-4E1F-A8E7-2B747D5FEC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D05416C9-A821-470B-88EA-D84AC109B7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8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3C153909-C85A-4642-9B91-E2ED9ADE9DA9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0" name="Прямоугольник 96"/>
          <p:cNvSpPr>
            <a:spLocks noChangeArrowheads="1"/>
          </p:cNvSpPr>
          <p:nvPr/>
        </p:nvSpPr>
        <p:spPr bwMode="auto">
          <a:xfrm>
            <a:off x="36087" y="127000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14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8921" name="Прямоугольник 10"/>
          <p:cNvSpPr>
            <a:spLocks noChangeArrowheads="1"/>
          </p:cNvSpPr>
          <p:nvPr/>
        </p:nvSpPr>
        <p:spPr bwMode="auto">
          <a:xfrm>
            <a:off x="2232025" y="560388"/>
            <a:ext cx="5961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indent="4492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lvl="2" algn="ctr"/>
            <a:endParaRPr lang="ru-RU" altLang="ru-RU" sz="2000" b="1">
              <a:latin typeface="Open Sans" pitchFamily="34" charset="0"/>
            </a:endParaRPr>
          </a:p>
        </p:txBody>
      </p:sp>
      <p:sp>
        <p:nvSpPr>
          <p:cNvPr id="38922" name="Заголовок 1"/>
          <p:cNvSpPr>
            <a:spLocks noGrp="1" noChangeArrowheads="1"/>
          </p:cNvSpPr>
          <p:nvPr/>
        </p:nvSpPr>
        <p:spPr bwMode="auto">
          <a:xfrm>
            <a:off x="781050" y="300038"/>
            <a:ext cx="8596313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3600" dirty="0">
              <a:solidFill>
                <a:schemeClr val="accent1"/>
              </a:solidFill>
            </a:endParaRP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3C0E2EDF-70A4-4FB2-B359-076A89F4DE57}"/>
              </a:ext>
            </a:extLst>
          </p:cNvPr>
          <p:cNvSpPr>
            <a:spLocks noGrp="1"/>
          </p:cNvSpPr>
          <p:nvPr/>
        </p:nvSpPr>
        <p:spPr>
          <a:xfrm>
            <a:off x="781050" y="1163638"/>
            <a:ext cx="9893300" cy="551307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ru-RU" sz="2400" dirty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A29CB965-9EDE-46B6-9D19-0189DB30679B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28637" y="1"/>
            <a:ext cx="9340850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Поиск данных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DF2F394-310C-4C75-B4F9-79443D0317B5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73" y="864779"/>
            <a:ext cx="9137514" cy="501866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92D0C8A-E8CC-4608-B82B-F89FBBFF928C}"/>
              </a:ext>
            </a:extLst>
          </p:cNvPr>
          <p:cNvSpPr txBox="1"/>
          <p:nvPr/>
        </p:nvSpPr>
        <p:spPr>
          <a:xfrm>
            <a:off x="541473" y="5918911"/>
            <a:ext cx="91375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Страница «Поиск»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4588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176787B-437B-4855-89F0-E67425C1E242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CFDA044B-8EE9-4E1F-A8E7-2B747D5FEC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D05416C9-A821-470B-88EA-D84AC109B7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8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3C153909-C85A-4642-9B91-E2ED9ADE9DA9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0" name="Прямоугольник 96"/>
          <p:cNvSpPr>
            <a:spLocks noChangeArrowheads="1"/>
          </p:cNvSpPr>
          <p:nvPr/>
        </p:nvSpPr>
        <p:spPr bwMode="auto">
          <a:xfrm>
            <a:off x="36087" y="127000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15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3C0E2EDF-70A4-4FB2-B359-076A89F4DE57}"/>
              </a:ext>
            </a:extLst>
          </p:cNvPr>
          <p:cNvSpPr>
            <a:spLocks noGrp="1"/>
          </p:cNvSpPr>
          <p:nvPr/>
        </p:nvSpPr>
        <p:spPr>
          <a:xfrm>
            <a:off x="781050" y="1163638"/>
            <a:ext cx="9893300" cy="551307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ru-RU" sz="2400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BBC6410-BD3D-4E95-8870-F4EECE0CF60D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29" y="887239"/>
            <a:ext cx="9260982" cy="467134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BE835CE7-0591-4382-8B1B-689C44E3419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04826" y="1"/>
            <a:ext cx="9401174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Визуализация данных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DE7612-9FA5-449B-B9CF-565D138528E2}"/>
              </a:ext>
            </a:extLst>
          </p:cNvPr>
          <p:cNvSpPr txBox="1"/>
          <p:nvPr/>
        </p:nvSpPr>
        <p:spPr>
          <a:xfrm>
            <a:off x="468313" y="5558589"/>
            <a:ext cx="92451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Страница «Построение диаграммы»</a:t>
            </a:r>
          </a:p>
        </p:txBody>
      </p:sp>
    </p:spTree>
    <p:extLst>
      <p:ext uri="{BB962C8B-B14F-4D97-AF65-F5344CB8AC3E}">
        <p14:creationId xmlns:p14="http://schemas.microsoft.com/office/powerpoint/2010/main" val="3632235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4588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176787B-437B-4855-89F0-E67425C1E242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CFDA044B-8EE9-4E1F-A8E7-2B747D5FEC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D05416C9-A821-470B-88EA-D84AC109B7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8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3C153909-C85A-4642-9B91-E2ED9ADE9DA9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0" name="Прямоугольник 96"/>
          <p:cNvSpPr>
            <a:spLocks noChangeArrowheads="1"/>
          </p:cNvSpPr>
          <p:nvPr/>
        </p:nvSpPr>
        <p:spPr bwMode="auto">
          <a:xfrm>
            <a:off x="36087" y="127000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16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3C0E2EDF-70A4-4FB2-B359-076A89F4DE57}"/>
              </a:ext>
            </a:extLst>
          </p:cNvPr>
          <p:cNvSpPr>
            <a:spLocks noGrp="1"/>
          </p:cNvSpPr>
          <p:nvPr/>
        </p:nvSpPr>
        <p:spPr>
          <a:xfrm>
            <a:off x="781050" y="1163638"/>
            <a:ext cx="9893300" cy="551307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ru-RU" sz="2400" dirty="0"/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F6D69E9B-0C3B-44DA-B7C6-171E5A7ECAD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0" y="1"/>
            <a:ext cx="9906000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Алгоритм получения данных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17F1973-9479-4694-8F35-84AF9D78DAF5}"/>
              </a:ext>
            </a:extLst>
          </p:cNvPr>
          <p:cNvPicPr/>
          <p:nvPr/>
        </p:nvPicPr>
        <p:blipFill rotWithShape="1">
          <a:blip r:embed="rId7"/>
          <a:srcRect l="18109" t="19986" r="7816" b="33248"/>
          <a:stretch/>
        </p:blipFill>
        <p:spPr bwMode="auto">
          <a:xfrm>
            <a:off x="468312" y="896293"/>
            <a:ext cx="9253203" cy="31944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7AF4DF0-4A49-4F27-A6C8-7718CB31C82F}"/>
              </a:ext>
            </a:extLst>
          </p:cNvPr>
          <p:cNvSpPr txBox="1"/>
          <p:nvPr/>
        </p:nvSpPr>
        <p:spPr>
          <a:xfrm>
            <a:off x="468312" y="4193262"/>
            <a:ext cx="915533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8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"Паук"</a:t>
            </a:r>
            <a:r>
              <a:rPr lang="ru-RU" sz="18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— автоматизированный парсер для сбора данных о стройматериалах. Поэтапно обрабатывает сайты:</a:t>
            </a:r>
          </a:p>
          <a:p>
            <a:pPr algn="just">
              <a:buFont typeface="+mj-lt"/>
              <a:buAutoNum type="arabicPeriod"/>
            </a:pPr>
            <a:r>
              <a:rPr lang="ru-RU" sz="18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Настройка</a:t>
            </a:r>
            <a:r>
              <a:rPr lang="ru-RU" sz="18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: загрузка URL, селекторов и ограничений для 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упреждения</a:t>
            </a:r>
            <a:r>
              <a:rPr lang="ru-RU" sz="18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блокировки.</a:t>
            </a:r>
          </a:p>
          <a:p>
            <a:pPr algn="just">
              <a:buFont typeface="+mj-lt"/>
              <a:buAutoNum type="arabicPeriod"/>
            </a:pPr>
            <a:r>
              <a:rPr lang="ru-RU" sz="18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Обход</a:t>
            </a:r>
            <a:r>
              <a:rPr lang="ru-RU" sz="18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: фильтрация ссылок, исключение дублей и служебных страниц.</a:t>
            </a:r>
          </a:p>
          <a:p>
            <a:pPr algn="just">
              <a:buFont typeface="+mj-lt"/>
              <a:buAutoNum type="arabicPeriod"/>
            </a:pPr>
            <a:r>
              <a:rPr lang="ru-RU" sz="18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Сбор</a:t>
            </a:r>
            <a:r>
              <a:rPr lang="ru-RU" sz="18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: извлечение данных (название, цена, характеристики) с нормализацией.</a:t>
            </a:r>
          </a:p>
          <a:p>
            <a:pPr algn="just">
              <a:buFont typeface="+mj-lt"/>
              <a:buAutoNum type="arabicPeriod"/>
            </a:pPr>
            <a:r>
              <a:rPr lang="ru-RU" sz="18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Структурирование</a:t>
            </a:r>
            <a:r>
              <a:rPr lang="ru-RU" sz="18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: формирование объектов с метаданными и логированием.</a:t>
            </a:r>
          </a:p>
          <a:p>
            <a:pPr algn="just"/>
            <a:r>
              <a:rPr lang="ru-RU" sz="1800" b="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Гибкий и надежный алгоритм адаптируется под изменения структуры сайтов</a:t>
            </a:r>
            <a:r>
              <a:rPr lang="ru-RU" sz="18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8859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4588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176787B-437B-4855-89F0-E67425C1E242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CFDA044B-8EE9-4E1F-A8E7-2B747D5FEC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D05416C9-A821-470B-88EA-D84AC109B7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8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3C153909-C85A-4642-9B91-E2ED9ADE9DA9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0" name="Прямоугольник 96"/>
          <p:cNvSpPr>
            <a:spLocks noChangeArrowheads="1"/>
          </p:cNvSpPr>
          <p:nvPr/>
        </p:nvSpPr>
        <p:spPr bwMode="auto">
          <a:xfrm>
            <a:off x="36087" y="127000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17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3C0E2EDF-70A4-4FB2-B359-076A89F4DE57}"/>
              </a:ext>
            </a:extLst>
          </p:cNvPr>
          <p:cNvSpPr>
            <a:spLocks noGrp="1"/>
          </p:cNvSpPr>
          <p:nvPr/>
        </p:nvSpPr>
        <p:spPr>
          <a:xfrm>
            <a:off x="781050" y="1163638"/>
            <a:ext cx="9893300" cy="551307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ru-RU" sz="2400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8CF19F0E-75D7-421F-B06A-8CC528D9453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79426" y="1"/>
            <a:ext cx="9426574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Тестирование системы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E1EE1F-D8B4-4F66-B7B0-FB0EAF3F6680}"/>
              </a:ext>
            </a:extLst>
          </p:cNvPr>
          <p:cNvSpPr txBox="1"/>
          <p:nvPr/>
        </p:nvSpPr>
        <p:spPr>
          <a:xfrm>
            <a:off x="532719" y="581273"/>
            <a:ext cx="3753853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1. API (</a:t>
            </a:r>
            <a:r>
              <a:rPr lang="ru-RU" sz="1400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автотесты</a:t>
            </a: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)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algn="l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Регистрация/авторизация: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Код 201 при успешной регистрации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Код 409 при дубликате пользователя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Выдача JWT-токена</a:t>
            </a:r>
          </a:p>
          <a:p>
            <a:pPr algn="l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Защищенные </a:t>
            </a:r>
            <a:r>
              <a:rPr lang="ru-RU" sz="1400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endpoints</a:t>
            </a: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: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Доступ только с валидным токеном (код 200)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Блокировка без токена (код 401)</a:t>
            </a:r>
          </a:p>
          <a:p>
            <a:pPr algn="l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Обработка ошибок: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Неверные параметры (код 400)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Отсутствие данных (код 404)</a:t>
            </a:r>
          </a:p>
          <a:p>
            <a:pPr algn="l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2. Парсер (ручные тесты)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algn="l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Сценарии </a:t>
            </a:r>
            <a:r>
              <a:rPr lang="ru-RU" sz="1400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парсинга</a:t>
            </a: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: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Старт с разных URL (главная, категория, товар)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Обработка сайтов с JS-загрузкой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Пропуск товаров без цены (метка «N/A»)</a:t>
            </a:r>
          </a:p>
          <a:p>
            <a:pPr algn="l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Валидация данных: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Корректность </a:t>
            </a:r>
            <a:r>
              <a:rPr lang="ru-RU" sz="14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XPath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/CSS-селекторов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Проверка JSON (нет пустых полей)</a:t>
            </a:r>
          </a:p>
          <a:p>
            <a:pPr algn="l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3. Интеграция с БД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algn="l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Сохранение данных: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Запись в MySQL (проверка дублей)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Экспорт в CSV/Excel (корректность формата)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AC5BD4-5B1B-4377-9EDA-B5015C2F3D5F}"/>
              </a:ext>
            </a:extLst>
          </p:cNvPr>
          <p:cNvSpPr txBox="1"/>
          <p:nvPr/>
        </p:nvSpPr>
        <p:spPr>
          <a:xfrm>
            <a:off x="5414211" y="661579"/>
            <a:ext cx="4084720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Calibri Light" panose="020F0302020204030204" pitchFamily="34" charset="0"/>
              </a:rPr>
              <a:t>Пример вывода тестов.</a:t>
            </a:r>
            <a:endParaRPr lang="ru-RU" sz="1400" b="1" dirty="0">
              <a:solidFill>
                <a:schemeClr val="accent1">
                  <a:lumMod val="50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Успешный результат: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{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test_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01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_register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(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__main__</a:t>
            </a:r>
            <a:r>
              <a:rPr lang="en-US" sz="1400" i="1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APITestCase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) ... 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OK</a:t>
            </a:r>
            <a:endParaRPr lang="ru-RU" sz="1400" dirty="0">
              <a:solidFill>
                <a:schemeClr val="accent1">
                  <a:lumMod val="50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test_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02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_login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(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__main__</a:t>
            </a:r>
            <a:r>
              <a:rPr lang="en-US" sz="1400" i="1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APITestCase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) ... 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OK</a:t>
            </a:r>
            <a:endParaRPr lang="ru-RU" sz="1400" dirty="0">
              <a:solidFill>
                <a:schemeClr val="accent1">
                  <a:lumMod val="50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test_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03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_protected_valid_token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(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__main__</a:t>
            </a:r>
            <a:r>
              <a:rPr lang="en-US" sz="1400" i="1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APITestCase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) ... 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OK</a:t>
            </a:r>
            <a:endParaRPr lang="ru-RU" sz="1400" dirty="0">
              <a:solidFill>
                <a:schemeClr val="accent1">
                  <a:lumMod val="50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test_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04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_protected_no_token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(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__main__</a:t>
            </a:r>
            <a:r>
              <a:rPr lang="en-US" sz="1400" i="1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APITestCase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) ... 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OK</a:t>
            </a:r>
            <a:endParaRPr lang="ru-RU" sz="1400" dirty="0">
              <a:solidFill>
                <a:schemeClr val="accent1">
                  <a:lumMod val="50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Ran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10 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tests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in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1.542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s</a:t>
            </a:r>
            <a:endParaRPr lang="ru-RU" sz="1400" dirty="0">
              <a:solidFill>
                <a:schemeClr val="accent1">
                  <a:lumMod val="50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OK}</a:t>
            </a:r>
            <a:endParaRPr lang="ru-RU" sz="1400" dirty="0">
              <a:solidFill>
                <a:schemeClr val="accent1">
                  <a:lumMod val="50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Ошибка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:</a:t>
            </a:r>
            <a:endParaRPr lang="en-US" sz="1400" b="1" dirty="0">
              <a:solidFill>
                <a:schemeClr val="accent1">
                  <a:lumMod val="50000"/>
                </a:schemeClr>
              </a:solidFill>
              <a:latin typeface="+mn-lt"/>
              <a:ea typeface="Times New Roman" panose="02020603050405020304" pitchFamily="18" charset="0"/>
            </a:endParaRPr>
          </a:p>
          <a:p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{test_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04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_protected_no_token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(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__main__</a:t>
            </a:r>
            <a:r>
              <a:rPr lang="en-US" sz="1400" i="1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APITestCase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) ... </a:t>
            </a:r>
            <a:r>
              <a:rPr lang="ru-RU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FAIL</a:t>
            </a:r>
            <a:endParaRPr lang="ru-RU" sz="1400" dirty="0">
              <a:solidFill>
                <a:schemeClr val="accent1">
                  <a:lumMod val="50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400" i="1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AssertionError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: 200 != 401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}</a:t>
            </a:r>
            <a:endParaRPr lang="ru-RU" sz="1400" dirty="0">
              <a:solidFill>
                <a:schemeClr val="accent1">
                  <a:lumMod val="50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Calibri Light" panose="020F0302020204030204" pitchFamily="34" charset="0"/>
              </a:rPr>
              <a:t>1. </a:t>
            </a:r>
            <a:r>
              <a:rPr lang="ru-RU" sz="1400" b="1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Calibri Light" panose="020F0302020204030204" pitchFamily="34" charset="0"/>
              </a:rPr>
              <a:t>Автотесты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проверяют </a:t>
            </a:r>
            <a:r>
              <a:rPr lang="ru-RU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Calibri Light" panose="020F0302020204030204" pitchFamily="34" charset="0"/>
              </a:rPr>
              <a:t>API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Calibri Light" panose="020F0302020204030204" pitchFamily="34" charset="0"/>
              </a:rPr>
              <a:t> и базовую логику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.</a:t>
            </a:r>
          </a:p>
          <a:p>
            <a:r>
              <a:rPr lang="ru-RU" sz="1400" kern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Calibri Light" panose="020F0302020204030204" pitchFamily="34" charset="0"/>
              </a:rPr>
              <a:t>Ручные тесты</a:t>
            </a:r>
            <a:r>
              <a:rPr lang="ru-RU" sz="1400" kern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покрывают </a:t>
            </a:r>
            <a:r>
              <a:rPr lang="ru-RU" sz="1400" kern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Calibri Light" panose="020F0302020204030204" pitchFamily="34" charset="0"/>
              </a:rPr>
              <a:t>парсинг</a:t>
            </a:r>
            <a:r>
              <a:rPr lang="ru-RU" sz="1400" kern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Calibri Light" panose="020F0302020204030204" pitchFamily="34" charset="0"/>
              </a:rPr>
              <a:t> и обработку данных</a:t>
            </a:r>
          </a:p>
          <a:p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2. </a:t>
            </a:r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Ручные тесты 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покрывают </a:t>
            </a:r>
            <a:r>
              <a:rPr lang="ru-RU" sz="140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парсинг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и обработку данных.</a:t>
            </a:r>
          </a:p>
        </p:txBody>
      </p:sp>
      <p:pic>
        <p:nvPicPr>
          <p:cNvPr id="18" name="Picture 2" descr="Api – Бесплатные иконки: компьютер">
            <a:extLst>
              <a:ext uri="{FF2B5EF4-FFF2-40B4-BE49-F238E27FC236}">
                <a16:creationId xmlns:a16="http://schemas.microsoft.com/office/drawing/2014/main" id="{0E1161D9-0822-4DA8-88F2-67AD32B06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843" y="891740"/>
            <a:ext cx="918409" cy="918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Endpoint Стоковых иллюстраций и клипартов – (2,184 Стоковых иллюстраций)">
            <a:extLst>
              <a:ext uri="{FF2B5EF4-FFF2-40B4-BE49-F238E27FC236}">
                <a16:creationId xmlns:a16="http://schemas.microsoft.com/office/drawing/2014/main" id="{9E070C0A-B740-4C66-A603-59FA0C21E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842" y="1890370"/>
            <a:ext cx="918410" cy="91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Ошибка – Бесплатные иконки: компьютер">
            <a:extLst>
              <a:ext uri="{FF2B5EF4-FFF2-40B4-BE49-F238E27FC236}">
                <a16:creationId xmlns:a16="http://schemas.microsoft.com/office/drawing/2014/main" id="{3F23A1C6-9228-40C4-8CE2-C2B7AD6AB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443" y="2808780"/>
            <a:ext cx="695208" cy="695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Парсинг – Бесплатные иконки: файлы и папки">
            <a:extLst>
              <a:ext uri="{FF2B5EF4-FFF2-40B4-BE49-F238E27FC236}">
                <a16:creationId xmlns:a16="http://schemas.microsoft.com/office/drawing/2014/main" id="{B5D63F0E-EBFC-4745-AAFC-E806880D7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746" y="3743074"/>
            <a:ext cx="725905" cy="72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 descr="Валидация данных – Бесплатные иконки: файлы и папки">
            <a:extLst>
              <a:ext uri="{FF2B5EF4-FFF2-40B4-BE49-F238E27FC236}">
                <a16:creationId xmlns:a16="http://schemas.microsoft.com/office/drawing/2014/main" id="{9917C8B7-A762-4657-BCCB-698CAE742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619" y="4629241"/>
            <a:ext cx="774032" cy="77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6" descr="Резервное копирование базы данных – Бесплатные иконки: технологии">
            <a:extLst>
              <a:ext uri="{FF2B5EF4-FFF2-40B4-BE49-F238E27FC236}">
                <a16:creationId xmlns:a16="http://schemas.microsoft.com/office/drawing/2014/main" id="{130BE6B4-C30C-407A-BC42-8A81A0557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242" y="5548855"/>
            <a:ext cx="860911" cy="860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871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4588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09373DC-FBD8-4DA3-B013-CCD18FB3EE43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70186984-8930-49C2-8FF7-E9A766C41C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Рисунок 1">
            <a:extLst>
              <a:ext uri="{FF2B5EF4-FFF2-40B4-BE49-F238E27FC236}">
                <a16:creationId xmlns:a16="http://schemas.microsoft.com/office/drawing/2014/main" id="{2A43BB47-BE05-4281-97BD-75294B9F91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66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406F6C34-33FF-4E89-8630-F5363C7B036A}"/>
              </a:ext>
            </a:extLst>
          </p:cNvPr>
          <p:cNvCxnSpPr>
            <a:endCxn id="14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68" name="Прямоугольник 96"/>
          <p:cNvSpPr>
            <a:spLocks noChangeArrowheads="1"/>
          </p:cNvSpPr>
          <p:nvPr/>
        </p:nvSpPr>
        <p:spPr bwMode="auto">
          <a:xfrm>
            <a:off x="36087" y="127000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18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E8048F10-FB32-4094-A24C-8DD11662957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45181" y="71438"/>
            <a:ext cx="9324306" cy="1014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Экономическая эффективность разработки системы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6C6EA0-2866-4CAA-A3BB-4193973D61EB}"/>
              </a:ext>
            </a:extLst>
          </p:cNvPr>
          <p:cNvSpPr txBox="1"/>
          <p:nvPr/>
        </p:nvSpPr>
        <p:spPr>
          <a:xfrm>
            <a:off x="681038" y="1176982"/>
            <a:ext cx="49567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1. Затраты на разработку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9F5966EC-DD6F-4BAD-A656-D1B2422D4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697995"/>
              </p:ext>
            </p:extLst>
          </p:nvPr>
        </p:nvGraphicFramePr>
        <p:xfrm>
          <a:off x="681038" y="1606104"/>
          <a:ext cx="3024000" cy="3861300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1512000">
                  <a:extLst>
                    <a:ext uri="{9D8B030D-6E8A-4147-A177-3AD203B41FA5}">
                      <a16:colId xmlns:a16="http://schemas.microsoft.com/office/drawing/2014/main" val="642665157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39298400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rgbClr val="F5F5F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Статья расходов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rgbClr val="F5F5F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Стоимость (руб.)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822227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Фронтенд</a:t>
                      </a: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(</a:t>
                      </a: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React, Redux)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150 000 – 300 000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1679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Бекенд</a:t>
                      </a: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(</a:t>
                      </a: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Python, Flask)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200 000 – 400 000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05949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Парсинг</a:t>
                      </a: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(</a:t>
                      </a: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Scrapy, Playwright)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100 000 – 200 000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6392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База данных (</a:t>
                      </a:r>
                      <a:r>
                        <a:rPr lang="en-US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MySQL)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50 000 – 100 000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54968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Тестирование и </a:t>
                      </a:r>
                      <a:r>
                        <a:rPr lang="en-US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DevOps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100 000 – 200 000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77976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Итого</a:t>
                      </a:r>
                      <a:endParaRPr lang="ru-RU" sz="1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600 000 – 1 200 000</a:t>
                      </a:r>
                      <a:endParaRPr lang="ru-RU" sz="1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50953"/>
                  </a:ext>
                </a:extLst>
              </a:tr>
            </a:tbl>
          </a:graphicData>
        </a:graphic>
      </p:graphicFrame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8589728D-845C-4C18-B030-392859137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989143"/>
              </p:ext>
            </p:extLst>
          </p:nvPr>
        </p:nvGraphicFramePr>
        <p:xfrm>
          <a:off x="3992578" y="1606102"/>
          <a:ext cx="5521308" cy="2856800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1380327">
                  <a:extLst>
                    <a:ext uri="{9D8B030D-6E8A-4147-A177-3AD203B41FA5}">
                      <a16:colId xmlns:a16="http://schemas.microsoft.com/office/drawing/2014/main" val="850400718"/>
                    </a:ext>
                  </a:extLst>
                </a:gridCol>
                <a:gridCol w="1380327">
                  <a:extLst>
                    <a:ext uri="{9D8B030D-6E8A-4147-A177-3AD203B41FA5}">
                      <a16:colId xmlns:a16="http://schemas.microsoft.com/office/drawing/2014/main" val="1089881484"/>
                    </a:ext>
                  </a:extLst>
                </a:gridCol>
                <a:gridCol w="1380327">
                  <a:extLst>
                    <a:ext uri="{9D8B030D-6E8A-4147-A177-3AD203B41FA5}">
                      <a16:colId xmlns:a16="http://schemas.microsoft.com/office/drawing/2014/main" val="920017261"/>
                    </a:ext>
                  </a:extLst>
                </a:gridCol>
                <a:gridCol w="1380327">
                  <a:extLst>
                    <a:ext uri="{9D8B030D-6E8A-4147-A177-3AD203B41FA5}">
                      <a16:colId xmlns:a16="http://schemas.microsoft.com/office/drawing/2014/main" val="2110962258"/>
                    </a:ext>
                  </a:extLst>
                </a:gridCol>
              </a:tblGrid>
              <a:tr h="571360">
                <a:tc>
                  <a:txBody>
                    <a:bodyPr/>
                    <a:lstStyle/>
                    <a:p>
                      <a:pPr algn="ctr"/>
                      <a:r>
                        <a:rPr lang="ru-RU" sz="1200" b="1" strike="noStrike" dirty="0">
                          <a:solidFill>
                            <a:srgbClr val="F5F5F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Тариф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strike="noStrike" dirty="0">
                          <a:solidFill>
                            <a:srgbClr val="F5F5F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Цена (руб./мес.)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strike="noStrike" dirty="0">
                          <a:solidFill>
                            <a:srgbClr val="F5F5F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Кол-во клиентов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strike="noStrike" dirty="0">
                          <a:solidFill>
                            <a:srgbClr val="F5F5F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Годовой доход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088403"/>
                  </a:ext>
                </a:extLst>
              </a:tr>
              <a:tr h="571360">
                <a:tc>
                  <a:txBody>
                    <a:bodyPr/>
                    <a:lstStyle/>
                    <a:p>
                      <a:pPr algn="ctr"/>
                      <a:r>
                        <a:rPr lang="ru-RU" sz="1200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Базовый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600 000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2742"/>
                  </a:ext>
                </a:extLst>
              </a:tr>
              <a:tr h="571360">
                <a:tc>
                  <a:txBody>
                    <a:bodyPr/>
                    <a:lstStyle/>
                    <a:p>
                      <a:pPr algn="ctr"/>
                      <a:r>
                        <a:rPr lang="ru-RU" sz="1200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Профессиональный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1 200 000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145150"/>
                  </a:ext>
                </a:extLst>
              </a:tr>
              <a:tr h="571360">
                <a:tc>
                  <a:txBody>
                    <a:bodyPr/>
                    <a:lstStyle/>
                    <a:p>
                      <a:pPr algn="ctr"/>
                      <a:r>
                        <a:rPr lang="ru-RU" sz="1200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Корпоративный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840 000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272170"/>
                  </a:ext>
                </a:extLst>
              </a:tr>
              <a:tr h="571360">
                <a:tc>
                  <a:txBody>
                    <a:bodyPr/>
                    <a:lstStyle/>
                    <a:p>
                      <a:pPr algn="ctr"/>
                      <a:r>
                        <a:rPr lang="ru-RU" sz="1200" b="1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Итого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2 640 000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31644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CCA4774-9308-4702-82DB-0506DF902F05}"/>
              </a:ext>
            </a:extLst>
          </p:cNvPr>
          <p:cNvSpPr txBox="1"/>
          <p:nvPr/>
        </p:nvSpPr>
        <p:spPr>
          <a:xfrm>
            <a:off x="3925433" y="1176982"/>
            <a:ext cx="49567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2. Модель монетизации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14E722-45BD-49D0-8CA8-C5956F79BFB5}"/>
              </a:ext>
            </a:extLst>
          </p:cNvPr>
          <p:cNvSpPr txBox="1"/>
          <p:nvPr/>
        </p:nvSpPr>
        <p:spPr>
          <a:xfrm>
            <a:off x="3925433" y="4533884"/>
            <a:ext cx="49567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3. Срок окупаемости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DE041C-9759-42D5-9972-58981A5D1DEF}"/>
              </a:ext>
            </a:extLst>
          </p:cNvPr>
          <p:cNvSpPr txBox="1"/>
          <p:nvPr/>
        </p:nvSpPr>
        <p:spPr>
          <a:xfrm>
            <a:off x="3992578" y="4847570"/>
            <a:ext cx="552130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Первоначальные затраты: 1 200 000 руб.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Чистая прибыль (после налогов и оплаты хостинга): ~1 848 000 руб./год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Окупаемость: 8 месяцев.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621E58-D330-4380-8215-3198C6B00F2B}"/>
              </a:ext>
            </a:extLst>
          </p:cNvPr>
          <p:cNvSpPr txBox="1"/>
          <p:nvPr/>
        </p:nvSpPr>
        <p:spPr>
          <a:xfrm>
            <a:off x="681038" y="5509290"/>
            <a:ext cx="49567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4. Ключевые преимущества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61A675-AE20-436F-B02E-7A72C990B195}"/>
              </a:ext>
            </a:extLst>
          </p:cNvPr>
          <p:cNvSpPr txBox="1"/>
          <p:nvPr/>
        </p:nvSpPr>
        <p:spPr>
          <a:xfrm>
            <a:off x="646112" y="5847844"/>
            <a:ext cx="859815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Снижение издержек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– экономия на ручном мониторинге цен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Гибкость масштабирования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– добавление новых источников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Партнерства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– интеграция с маркетплейсами и поставщиками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6650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93807EC-ACA2-41E2-806B-94D3C8604291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3" name="Рисунок 1">
            <a:extLst>
              <a:ext uri="{FF2B5EF4-FFF2-40B4-BE49-F238E27FC236}">
                <a16:creationId xmlns:a16="http://schemas.microsoft.com/office/drawing/2014/main" id="{D0B6F665-BF84-4EF2-87C2-1E05B7F9AB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04812008-31E1-4EC4-AE89-7ACE2B0738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62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29524D2-5E96-437A-898F-17BE30525120}"/>
              </a:ext>
            </a:extLst>
          </p:cNvPr>
          <p:cNvCxnSpPr>
            <a:endCxn id="11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64" name="Прямоугольник 96"/>
          <p:cNvSpPr>
            <a:spLocks noChangeArrowheads="1"/>
          </p:cNvSpPr>
          <p:nvPr/>
        </p:nvSpPr>
        <p:spPr bwMode="auto">
          <a:xfrm>
            <a:off x="36087" y="127000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19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5065" name="Заголовок 1"/>
          <p:cNvSpPr>
            <a:spLocks noGrp="1" noChangeArrowheads="1"/>
          </p:cNvSpPr>
          <p:nvPr/>
        </p:nvSpPr>
        <p:spPr bwMode="auto">
          <a:xfrm>
            <a:off x="455613" y="41039"/>
            <a:ext cx="9437687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Обоснование юридической правомерности</a:t>
            </a:r>
          </a:p>
        </p:txBody>
      </p:sp>
      <p:sp>
        <p:nvSpPr>
          <p:cNvPr id="45066" name="Объект 2"/>
          <p:cNvSpPr>
            <a:spLocks noGrp="1" noChangeArrowheads="1"/>
          </p:cNvSpPr>
          <p:nvPr/>
        </p:nvSpPr>
        <p:spPr bwMode="auto">
          <a:xfrm>
            <a:off x="695326" y="1487488"/>
            <a:ext cx="8597900" cy="228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000"/>
              </a:spcBef>
              <a:buClr>
                <a:schemeClr val="accent1"/>
              </a:buClr>
              <a:buSzPct val="80000"/>
              <a:buFont typeface="Calibri" panose="020F0502020204030204" pitchFamily="34" charset="0"/>
              <a:buChar char="-"/>
            </a:pPr>
            <a:endParaRPr lang="ru-RU" altLang="ru-RU" sz="2000" dirty="0">
              <a:solidFill>
                <a:srgbClr val="40404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9E7CAD-626C-4216-BE91-A2173DD3060A}"/>
              </a:ext>
            </a:extLst>
          </p:cNvPr>
          <p:cNvSpPr txBox="1"/>
          <p:nvPr/>
        </p:nvSpPr>
        <p:spPr>
          <a:xfrm>
            <a:off x="695326" y="891534"/>
            <a:ext cx="8897143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1. Законодательная база:</a:t>
            </a:r>
            <a:endParaRPr lang="ru-RU" sz="16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indent="450000">
              <a:buFont typeface="Arial" panose="020B0604020202020204" pitchFamily="34" charset="0"/>
              <a:buChar char="•"/>
            </a:pPr>
            <a:r>
              <a:rPr lang="ru-RU" sz="16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Федеральный закон №149-ФЗ "Об информации, информационных технологиях и о защите информации":</a:t>
            </a:r>
          </a:p>
          <a:p>
            <a:pPr marL="450000" lvl="1" indent="450000">
              <a:buFont typeface="Courier New" panose="02070309020205020404" pitchFamily="49" charset="0"/>
              <a:buChar char="o"/>
            </a:pPr>
            <a:r>
              <a:rPr lang="ru-RU" sz="16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Допускает сбор общедоступных данных (ст. 7)</a:t>
            </a:r>
          </a:p>
          <a:p>
            <a:pPr marL="450000" lvl="1" indent="450000">
              <a:buFont typeface="Courier New" panose="02070309020205020404" pitchFamily="49" charset="0"/>
              <a:buChar char="o"/>
            </a:pPr>
            <a:r>
              <a:rPr lang="ru-RU" sz="16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Запрещает обход технических ограничений (ст. 10.2)</a:t>
            </a:r>
          </a:p>
          <a:p>
            <a:pPr indent="450000">
              <a:buFont typeface="Arial" panose="020B0604020202020204" pitchFamily="34" charset="0"/>
              <a:buChar char="•"/>
            </a:pPr>
            <a:r>
              <a:rPr lang="ru-RU" sz="16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Судебная практика (дело № А40-18827/17-110-180 ВК предъявило иск к </a:t>
            </a:r>
            <a:r>
              <a:rPr lang="ru-RU" sz="1600" i="1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Дабл</a:t>
            </a:r>
            <a:r>
              <a:rPr lang="ru-RU" sz="16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):</a:t>
            </a:r>
          </a:p>
          <a:p>
            <a:pPr marL="450000" lvl="1" indent="450000">
              <a:buFont typeface="Courier New" panose="02070309020205020404" pitchFamily="49" charset="0"/>
              <a:buChar char="o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Допускается - индексировать открытые данные.</a:t>
            </a:r>
          </a:p>
          <a:p>
            <a:pPr marL="450000" lvl="1" indent="450000">
              <a:buFont typeface="Courier New" panose="02070309020205020404" pitchFamily="49" charset="0"/>
              <a:buChar char="o"/>
            </a:pPr>
            <a:r>
              <a:rPr lang="ru-RU" sz="16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Не допускается - 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к</a:t>
            </a:r>
            <a:r>
              <a:rPr lang="ru-RU" sz="16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опировать и реплицировать базы данных, игнорировать robots.txt, если сайт явно запрещает </a:t>
            </a:r>
            <a:r>
              <a:rPr lang="ru-RU" sz="16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парсинг</a:t>
            </a:r>
            <a:r>
              <a:rPr lang="ru-RU" sz="16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.</a:t>
            </a:r>
          </a:p>
          <a:p>
            <a:pPr marL="0" lvl="1"/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2. Наше ПО не нарушает закон, так как: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Собирает только общедоступные данные (цены, характеристики товаров)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Не требует обхода авторизации или CAPTCHA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Соблюдает ограничения robots.txt</a:t>
            </a:r>
          </a:p>
          <a:p>
            <a:pPr marL="0" lvl="1"/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3. Что мы НЕ делаем (чтобы избежать нарушений)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Не собираем персональные данные (ФИО, телефоны, </a:t>
            </a:r>
            <a:r>
              <a:rPr lang="ru-RU" sz="160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email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)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Не взламываем защиту сайтов (обход блокировок, </a:t>
            </a:r>
            <a:r>
              <a:rPr lang="ru-RU" sz="160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DDoS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-атаки)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Не нарушаем пользовательские соглашения (</a:t>
            </a:r>
            <a:r>
              <a:rPr lang="ru-RU" sz="160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ToS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)</a:t>
            </a:r>
          </a:p>
          <a:p>
            <a:pPr marL="0" lvl="1"/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4. Техническая и юридическая безопасность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Частотность запросов — без перегрузки серверов(максимум 10 потоков, задержка в 3 секунды между запросами)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Открытые источники — только публичные страницы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Структурирование данных — без искажения оригинальной информации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1413"/>
            <a:ext cx="627062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14F07FC1-BCF0-41BA-AC2C-53BBD04CB4A3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921C623A-7773-4ECA-82BF-EA24AC74DD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C474C9E1-2BEC-467D-9394-CDEDCAD9ECB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82EC165F-E1B1-4215-9D72-7E428772F6A2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4" name="Прямоугольник 96"/>
          <p:cNvSpPr>
            <a:spLocks noChangeArrowheads="1"/>
          </p:cNvSpPr>
          <p:nvPr/>
        </p:nvSpPr>
        <p:spPr bwMode="auto">
          <a:xfrm>
            <a:off x="85725" y="127000"/>
            <a:ext cx="28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ru-RU" sz="1400" b="1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1273" name="Прямоугольник 1">
            <a:extLst>
              <a:ext uri="{FF2B5EF4-FFF2-40B4-BE49-F238E27FC236}">
                <a16:creationId xmlns:a16="http://schemas.microsoft.com/office/drawing/2014/main" id="{8973EC91-7A6F-458B-9DDC-28DCE4898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779" y="2979351"/>
            <a:ext cx="9069690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492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indent="450000" algn="just">
              <a:buFont typeface="Arial" panose="020B0604020202020204" pitchFamily="34" charset="0"/>
              <a:buChar char="•"/>
              <a:defRPr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Цифровизация строительной отрасли требует быстрого доступа к актуальным данным о материалах, но информация разбросана по разным платформам и форматам.</a:t>
            </a:r>
          </a:p>
          <a:p>
            <a:pPr indent="450000" algn="just">
              <a:buFont typeface="Arial" panose="020B0604020202020204" pitchFamily="34" charset="0"/>
              <a:buChar char="•"/>
              <a:defRPr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Ручной сбор данных занимает много времени, приводит к ошибкам и использованию устаревшей информации, что снижает эффективность решений.</a:t>
            </a:r>
          </a:p>
          <a:p>
            <a:pPr indent="450000" algn="just">
              <a:buFont typeface="Arial" panose="020B0604020202020204" pitchFamily="34" charset="0"/>
              <a:buChar char="•"/>
              <a:defRPr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Рост онлайн-продаж стройматериалов увеличивает объем данных, которые нужно анализировать для выбора лучших вариантов.</a:t>
            </a:r>
          </a:p>
          <a:p>
            <a:pPr indent="450000" algn="just">
              <a:buFont typeface="Arial" panose="020B0604020202020204" pitchFamily="34" charset="0"/>
              <a:buChar char="•"/>
              <a:defRPr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Динамичное изменение цен так же препятствует оперативному доступу к аналитической информации. 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indent="450000" algn="just">
              <a:defRPr/>
            </a:pPr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Стейкхолдеры:</a:t>
            </a:r>
            <a:endParaRPr lang="en-US" sz="1600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indent="450000" algn="just">
              <a:buFont typeface="Arial" panose="020B0604020202020204" pitchFamily="34" charset="0"/>
              <a:buChar char="•"/>
              <a:defRPr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Компании (строительные, поставщики) – снижение затрат, улучшение аналитики.</a:t>
            </a:r>
          </a:p>
          <a:p>
            <a:pPr indent="450000" algn="just">
              <a:buFont typeface="Arial" panose="020B0604020202020204" pitchFamily="34" charset="0"/>
              <a:buChar char="•"/>
              <a:defRPr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Интернет-магазины и маркетплейсы – автоматизация сбора данных о конкурентах. </a:t>
            </a:r>
          </a:p>
          <a:p>
            <a:pPr indent="450000" algn="just">
              <a:buFont typeface="Arial" panose="020B0604020202020204" pitchFamily="34" charset="0"/>
              <a:buChar char="•"/>
              <a:defRPr/>
            </a:pPr>
            <a:r>
              <a:rPr lang="ru-RU" alt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Частные клиенты и подрядчики – доступ к актуальным ценам и характеристикам материалов.</a:t>
            </a:r>
          </a:p>
          <a:p>
            <a:pPr indent="450000" algn="just">
              <a:buFont typeface="Arial" panose="020B0604020202020204" pitchFamily="34" charset="0"/>
              <a:buChar char="•"/>
              <a:defRPr/>
            </a:pPr>
            <a:r>
              <a:rPr lang="ru-RU" alt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Аналитики рынка – мониторинг тенденций и ценовой динамики.</a:t>
            </a:r>
          </a:p>
        </p:txBody>
      </p:sp>
      <p:sp>
        <p:nvSpPr>
          <p:cNvPr id="14346" name="Заголовок 1"/>
          <p:cNvSpPr txBox="1">
            <a:spLocks noChangeArrowheads="1"/>
          </p:cNvSpPr>
          <p:nvPr/>
        </p:nvSpPr>
        <p:spPr bwMode="auto">
          <a:xfrm>
            <a:off x="476741" y="26544"/>
            <a:ext cx="9115728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rtl="1"/>
            <a:r>
              <a:rPr lang="ru-RU" altLang="ru-RU" sz="3200" dirty="0">
                <a:solidFill>
                  <a:schemeClr val="accent1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Актуальность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E130A75-992D-44AA-AD7E-E8F7C82FB8C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3" t="5699" r="8208" b="54940"/>
          <a:stretch/>
        </p:blipFill>
        <p:spPr>
          <a:xfrm>
            <a:off x="522779" y="737744"/>
            <a:ext cx="8906480" cy="21014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6650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93807EC-ACA2-41E2-806B-94D3C8604291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3" name="Рисунок 1">
            <a:extLst>
              <a:ext uri="{FF2B5EF4-FFF2-40B4-BE49-F238E27FC236}">
                <a16:creationId xmlns:a16="http://schemas.microsoft.com/office/drawing/2014/main" id="{D0B6F665-BF84-4EF2-87C2-1E05B7F9AB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04812008-31E1-4EC4-AE89-7ACE2B0738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14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29524D2-5E96-437A-898F-17BE30525120}"/>
              </a:ext>
            </a:extLst>
          </p:cNvPr>
          <p:cNvCxnSpPr>
            <a:endCxn id="11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16" name="Прямоугольник 96"/>
          <p:cNvSpPr>
            <a:spLocks noChangeArrowheads="1"/>
          </p:cNvSpPr>
          <p:nvPr/>
        </p:nvSpPr>
        <p:spPr bwMode="auto">
          <a:xfrm>
            <a:off x="36087" y="127000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20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A9C42B08-C3CC-45D4-A6B8-CAD7A5528337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5613" y="0"/>
            <a:ext cx="9437687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Результаты работы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EC5C55-5D4C-436A-8788-CD7254F7C2C4}"/>
              </a:ext>
            </a:extLst>
          </p:cNvPr>
          <p:cNvSpPr txBox="1"/>
          <p:nvPr/>
        </p:nvSpPr>
        <p:spPr>
          <a:xfrm>
            <a:off x="695325" y="661579"/>
            <a:ext cx="889714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Достигнутая цель - 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р</a:t>
            </a:r>
            <a:r>
              <a:rPr lang="ru-RU" sz="200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азработано программное обеспечение для автоматизированного анализа рынка строительных материалов.</a:t>
            </a:r>
          </a:p>
          <a:p>
            <a:pPr algn="just"/>
            <a:r>
              <a:rPr lang="ru-RU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Выполненные задачи:</a:t>
            </a:r>
            <a:endParaRPr lang="ru-RU" sz="20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Анализ решений</a:t>
            </a:r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– изучены существующие решения (парсеры, каталоги, ERP), выявлены их ограничения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Определение требований</a:t>
            </a:r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– сформированы критерии к системе: источники данных, форматы выгрузки, интерфейс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Разработка архитектуры</a:t>
            </a:r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– создана модульная структура (сбор → обработка → хранение) с использованием REST API и MySQL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Реализация системы</a:t>
            </a:r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– написаны алгоритмы для сбора данных с сайтов, а так же оболочка для взаимодействия с пользователем.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Тестирование</a:t>
            </a:r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– успешный сбор данных с 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4</a:t>
            </a:r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площадок (точность 98%)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Оценка эффективности</a:t>
            </a:r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– 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система должна окупиться за 8 месяцев и приносить 1 848 000 руб. ежегодно.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6650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93807EC-ACA2-41E2-806B-94D3C8604291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3" name="Рисунок 1">
            <a:extLst>
              <a:ext uri="{FF2B5EF4-FFF2-40B4-BE49-F238E27FC236}">
                <a16:creationId xmlns:a16="http://schemas.microsoft.com/office/drawing/2014/main" id="{D0B6F665-BF84-4EF2-87C2-1E05B7F9AB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04812008-31E1-4EC4-AE89-7ACE2B0738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10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29524D2-5E96-437A-898F-17BE30525120}"/>
              </a:ext>
            </a:extLst>
          </p:cNvPr>
          <p:cNvCxnSpPr>
            <a:endCxn id="11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12" name="Прямоугольник 96"/>
          <p:cNvSpPr>
            <a:spLocks noChangeArrowheads="1"/>
          </p:cNvSpPr>
          <p:nvPr/>
        </p:nvSpPr>
        <p:spPr bwMode="auto">
          <a:xfrm>
            <a:off x="36087" y="127000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21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7113" name="Заголовок 1"/>
          <p:cNvSpPr>
            <a:spLocks noGrp="1" noChangeArrowheads="1"/>
          </p:cNvSpPr>
          <p:nvPr/>
        </p:nvSpPr>
        <p:spPr bwMode="auto">
          <a:xfrm>
            <a:off x="468313" y="1"/>
            <a:ext cx="9401174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Перспективы развития системы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B67609-DEA8-4BF1-BD5C-044FF0980465}"/>
              </a:ext>
            </a:extLst>
          </p:cNvPr>
          <p:cNvSpPr txBox="1"/>
          <p:nvPr/>
        </p:nvSpPr>
        <p:spPr>
          <a:xfrm>
            <a:off x="695326" y="626427"/>
            <a:ext cx="8983661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1. Интеллектуализация платформы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Внедрение ИИ и машинного обучения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marL="735750" indent="-285750" algn="just">
              <a:buFont typeface="Courier New" panose="02070309020205020404" pitchFamily="49" charset="0"/>
              <a:buChar char="o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Автоматическая классификация товаров</a:t>
            </a:r>
          </a:p>
          <a:p>
            <a:pPr marL="735750" indent="-285750" algn="just">
              <a:buFont typeface="Courier New" panose="02070309020205020404" pitchFamily="49" charset="0"/>
              <a:buChar char="o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Прогнозирование цен и спроса</a:t>
            </a:r>
          </a:p>
          <a:p>
            <a:pPr marL="735750" indent="-285750" algn="just">
              <a:buFont typeface="Courier New" panose="02070309020205020404" pitchFamily="49" charset="0"/>
              <a:buChar char="o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Умное сопоставление характеристик (например, "Размер" = "Габариты")</a:t>
            </a:r>
          </a:p>
          <a:p>
            <a:pPr algn="just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2. Максимальная автоматизация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Самообучающийся парсер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marL="735750" indent="-285750" algn="just">
              <a:buFont typeface="Courier New" panose="02070309020205020404" pitchFamily="49" charset="0"/>
              <a:buChar char="o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Автопоиск новых сайтов поставщиков</a:t>
            </a:r>
          </a:p>
          <a:p>
            <a:pPr marL="735750" indent="-285750" algn="just">
              <a:buFont typeface="Courier New" panose="02070309020205020404" pitchFamily="49" charset="0"/>
              <a:buChar char="o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Распознавание структуры данных без ручных настроек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Упрощенный интерфейс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marL="735750" indent="-285750" algn="just">
              <a:buFont typeface="Courier New" panose="02070309020205020404" pitchFamily="49" charset="0"/>
              <a:buChar char="o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Замена </a:t>
            </a:r>
            <a:r>
              <a:rPr lang="ru-RU" sz="14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XPath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на простые команды (например, "цена: </a:t>
            </a:r>
            <a:r>
              <a:rPr lang="ru-RU" sz="14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div.price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")</a:t>
            </a:r>
          </a:p>
          <a:p>
            <a:pPr algn="just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3. Глубокая интеграция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Подключение к бизнес-системам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marL="735750" indent="-285750" algn="just">
              <a:buFont typeface="Courier New" panose="02070309020205020404" pitchFamily="49" charset="0"/>
              <a:buChar char="o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1С, Битрикс24, </a:t>
            </a:r>
            <a:r>
              <a:rPr lang="ru-RU" sz="14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amoCRM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marL="735750" indent="-285750" algn="just">
              <a:buFont typeface="Courier New" panose="02070309020205020404" pitchFamily="49" charset="0"/>
              <a:buChar char="o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Автоматическое обновление цен и остатков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Расширенные форматы выгрузки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marL="735750" indent="-285750" algn="just">
              <a:buFont typeface="Courier New" panose="02070309020205020404" pitchFamily="49" charset="0"/>
              <a:buChar char="o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Google </a:t>
            </a:r>
            <a:r>
              <a:rPr lang="ru-RU" sz="14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Sheets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, XML для </a:t>
            </a:r>
            <a:r>
              <a:rPr lang="ru-RU" sz="14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legacy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-систем</a:t>
            </a:r>
          </a:p>
          <a:p>
            <a:pPr algn="just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4. Расширенный мониторинг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Трекер</a:t>
            </a: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изменений в реальном времени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marL="735750" indent="-285750" algn="just">
              <a:buFont typeface="Courier New" panose="02070309020205020404" pitchFamily="49" charset="0"/>
              <a:buChar char="o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Уведомления о скидках, новых товарах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marL="735750" indent="-285750" algn="just">
              <a:buFont typeface="Courier New" panose="02070309020205020404" pitchFamily="49" charset="0"/>
              <a:buChar char="o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Анализ динамики цен (</a:t>
            </a:r>
            <a:r>
              <a:rPr lang="ru-RU" sz="14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алерт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при падении цены на 10+%)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C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ChangeArrowheads="1"/>
          </p:cNvSpPr>
          <p:nvPr/>
        </p:nvSpPr>
        <p:spPr bwMode="auto">
          <a:xfrm>
            <a:off x="3976688" y="6383129"/>
            <a:ext cx="22240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800" dirty="0">
                <a:solidFill>
                  <a:schemeClr val="bg1"/>
                </a:solidFill>
                <a:latin typeface="Oswald Regular" panose="02000503000000000000" pitchFamily="2" charset="-52"/>
              </a:rPr>
              <a:t>© Сибирский государственный университет науки и технологий </a:t>
            </a:r>
            <a:r>
              <a:rPr lang="ru-RU" altLang="ru-RU" sz="800" dirty="0">
                <a:solidFill>
                  <a:schemeClr val="bg1"/>
                </a:solidFill>
                <a:latin typeface="Oswald Regular" panose="02000503000000000000" pitchFamily="2" charset="-52"/>
                <a:cs typeface="Times New Roman" panose="02020603050405020304" pitchFamily="18" charset="0"/>
              </a:rPr>
              <a:t>имени академика М. Ф. Решетнева, 2025</a:t>
            </a:r>
            <a:endParaRPr lang="ru-RU" altLang="ru-RU" sz="800" dirty="0">
              <a:solidFill>
                <a:schemeClr val="bg1"/>
              </a:solidFill>
              <a:latin typeface="Oswald Regular" panose="02000503000000000000" pitchFamily="2" charset="-52"/>
            </a:endParaRPr>
          </a:p>
        </p:txBody>
      </p:sp>
      <p:sp>
        <p:nvSpPr>
          <p:cNvPr id="49155" name="Text Placeholder 7"/>
          <p:cNvSpPr txBox="1">
            <a:spLocks/>
          </p:cNvSpPr>
          <p:nvPr/>
        </p:nvSpPr>
        <p:spPr bwMode="auto">
          <a:xfrm>
            <a:off x="1384300" y="1916113"/>
            <a:ext cx="5400675" cy="266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kumimoji="0" lang="ru-RU" altLang="ru-RU" sz="3000" b="1" dirty="0">
                <a:solidFill>
                  <a:schemeClr val="bg1"/>
                </a:solidFill>
                <a:latin typeface="Oswald Regular" panose="02000503000000000000" pitchFamily="2" charset="-52"/>
              </a:rPr>
              <a:t>СПАСИБО ЗА ВНИМАНИЕ</a:t>
            </a:r>
            <a:endParaRPr kumimoji="0" lang="en-US" altLang="ru-RU" sz="3000" b="1" dirty="0">
              <a:solidFill>
                <a:schemeClr val="bg1"/>
              </a:solidFill>
              <a:latin typeface="Oswald Regular" panose="02000503000000000000" pitchFamily="2" charset="-52"/>
            </a:endParaRPr>
          </a:p>
        </p:txBody>
      </p:sp>
      <p:pic>
        <p:nvPicPr>
          <p:cNvPr id="49156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2698750"/>
            <a:ext cx="47942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0FB38519-BD06-4473-878C-B9DD4037D454}"/>
              </a:ext>
            </a:extLst>
          </p:cNvPr>
          <p:cNvCxnSpPr/>
          <p:nvPr/>
        </p:nvCxnSpPr>
        <p:spPr>
          <a:xfrm flipH="1">
            <a:off x="733425" y="3109913"/>
            <a:ext cx="3175" cy="374808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9E2329B0-E89B-4A92-BCCD-53D9B17D3855}"/>
              </a:ext>
            </a:extLst>
          </p:cNvPr>
          <p:cNvCxnSpPr/>
          <p:nvPr/>
        </p:nvCxnSpPr>
        <p:spPr>
          <a:xfrm>
            <a:off x="733425" y="0"/>
            <a:ext cx="3175" cy="27813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6">
            <a:extLst>
              <a:ext uri="{FF2B5EF4-FFF2-40B4-BE49-F238E27FC236}">
                <a16:creationId xmlns:a16="http://schemas.microsoft.com/office/drawing/2014/main" id="{83401E0E-23A8-4151-871F-ED441EF2446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63036" t="63045"/>
          <a:stretch>
            <a:fillRect/>
          </a:stretch>
        </p:blipFill>
        <p:spPr bwMode="auto">
          <a:xfrm>
            <a:off x="9441950" y="6409134"/>
            <a:ext cx="441722" cy="448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8">
            <a:extLst>
              <a:ext uri="{FF2B5EF4-FFF2-40B4-BE49-F238E27FC236}">
                <a16:creationId xmlns:a16="http://schemas.microsoft.com/office/drawing/2014/main" id="{56FA0FD9-2FE9-484E-967C-C13C9FFE48C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6939" b="27400"/>
          <a:stretch>
            <a:fillRect/>
          </a:stretch>
        </p:blipFill>
        <p:spPr bwMode="auto">
          <a:xfrm>
            <a:off x="8899602" y="5491718"/>
            <a:ext cx="951309" cy="956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2">
            <a:extLst>
              <a:ext uri="{FF2B5EF4-FFF2-40B4-BE49-F238E27FC236}">
                <a16:creationId xmlns:a16="http://schemas.microsoft.com/office/drawing/2014/main" id="{D5CD5DC3-DA55-4190-89F4-53AD56DACE0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7563" r="27351"/>
          <a:stretch>
            <a:fillRect/>
          </a:stretch>
        </p:blipFill>
        <p:spPr bwMode="auto">
          <a:xfrm>
            <a:off x="8548366" y="5847720"/>
            <a:ext cx="945356" cy="953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6">
            <a:extLst>
              <a:ext uri="{FF2B5EF4-FFF2-40B4-BE49-F238E27FC236}">
                <a16:creationId xmlns:a16="http://schemas.microsoft.com/office/drawing/2014/main" id="{59B7453A-16F8-4D3C-A19E-A44EC83A253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63036" t="63045"/>
          <a:stretch>
            <a:fillRect/>
          </a:stretch>
        </p:blipFill>
        <p:spPr bwMode="auto">
          <a:xfrm rot="16382333">
            <a:off x="9416613" y="8015"/>
            <a:ext cx="441722" cy="448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8">
            <a:extLst>
              <a:ext uri="{FF2B5EF4-FFF2-40B4-BE49-F238E27FC236}">
                <a16:creationId xmlns:a16="http://schemas.microsoft.com/office/drawing/2014/main" id="{9CC3625E-8DAE-4772-8C02-B39FF02170C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6939" b="27400"/>
          <a:stretch>
            <a:fillRect/>
          </a:stretch>
        </p:blipFill>
        <p:spPr bwMode="auto">
          <a:xfrm rot="16200000">
            <a:off x="8539974" y="104526"/>
            <a:ext cx="951309" cy="956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2">
            <a:extLst>
              <a:ext uri="{FF2B5EF4-FFF2-40B4-BE49-F238E27FC236}">
                <a16:creationId xmlns:a16="http://schemas.microsoft.com/office/drawing/2014/main" id="{8CF61884-7DBE-4ECD-AB02-05CB26BB449A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7563" r="27351"/>
          <a:stretch>
            <a:fillRect/>
          </a:stretch>
        </p:blipFill>
        <p:spPr bwMode="auto">
          <a:xfrm rot="16200000">
            <a:off x="8888407" y="441126"/>
            <a:ext cx="945356" cy="953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309100" y="6219825"/>
            <a:ext cx="6270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07DAFCB-A951-46CE-AC76-C93776174028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2A6314EC-353E-45DE-9EFC-1796A76975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32FBD124-3E53-4F46-A722-9535D62BC0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4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CFAD4FF0-66E4-4BEA-95BF-F9F300FFB3C7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6" name="Прямоугольник 96"/>
          <p:cNvSpPr>
            <a:spLocks noChangeArrowheads="1"/>
          </p:cNvSpPr>
          <p:nvPr/>
        </p:nvSpPr>
        <p:spPr bwMode="auto">
          <a:xfrm>
            <a:off x="85780" y="127000"/>
            <a:ext cx="2840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2537" name="Заголовок 1"/>
          <p:cNvSpPr>
            <a:spLocks noGrp="1" noChangeArrowheads="1"/>
          </p:cNvSpPr>
          <p:nvPr/>
        </p:nvSpPr>
        <p:spPr bwMode="auto">
          <a:xfrm>
            <a:off x="468313" y="0"/>
            <a:ext cx="9431337" cy="661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Проблемы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6DB86C-BA2B-4510-9AD2-E39E55D4FB57}"/>
              </a:ext>
            </a:extLst>
          </p:cNvPr>
          <p:cNvSpPr txBox="1"/>
          <p:nvPr/>
        </p:nvSpPr>
        <p:spPr>
          <a:xfrm>
            <a:off x="711199" y="661579"/>
            <a:ext cx="6085767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1. Разрозненные данные:</a:t>
            </a:r>
            <a:endParaRPr lang="ru-RU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Нет единого стандарта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100+ источников в разных форматах</a:t>
            </a:r>
          </a:p>
          <a:p>
            <a:pPr algn="just"/>
            <a:r>
              <a:rPr lang="ru-RU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2. Неэффективный ручной сбор:</a:t>
            </a:r>
            <a:endParaRPr lang="ru-RU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Десятки часов на мониторинг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Риск устаревших/ошибочных данных</a:t>
            </a:r>
          </a:p>
          <a:p>
            <a:pPr algn="just"/>
            <a:r>
              <a:rPr lang="ru-RU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3. Быстро меняющийся рынок:</a:t>
            </a:r>
            <a:endParaRPr lang="ru-RU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Колебания цен (логистика, санкции)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Постоянно новые материалы/поставщики</a:t>
            </a:r>
          </a:p>
          <a:p>
            <a:pPr algn="just"/>
            <a:r>
              <a:rPr lang="ru-RU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4. Результат для бизнеса:</a:t>
            </a:r>
            <a:endParaRPr lang="ru-RU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Переплаты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Простои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Потеря конкурентоспособности</a:t>
            </a:r>
          </a:p>
        </p:txBody>
      </p:sp>
      <p:pic>
        <p:nvPicPr>
          <p:cNvPr id="17410" name="Picture 2" descr="Проблема – Бесплатные иконки: люди">
            <a:extLst>
              <a:ext uri="{FF2B5EF4-FFF2-40B4-BE49-F238E27FC236}">
                <a16:creationId xmlns:a16="http://schemas.microsoft.com/office/drawing/2014/main" id="{EDD505BD-3AA2-4D06-9FB9-0012C70AF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852" y="629173"/>
            <a:ext cx="2582779" cy="258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30F501CA-DAC4-43DB-8C13-6EA3D98FD3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40751" y="7303046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1413"/>
            <a:ext cx="627062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D2D4B04-8C9B-48DA-9A4B-D03BB2F1F4FF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3" name="Рисунок 1">
            <a:extLst>
              <a:ext uri="{FF2B5EF4-FFF2-40B4-BE49-F238E27FC236}">
                <a16:creationId xmlns:a16="http://schemas.microsoft.com/office/drawing/2014/main" id="{7706B7E1-E42E-45D2-94FC-CA80489E6E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E602ADB1-B770-4E45-8A3F-3CB75880B1C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1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352DFD2-F883-4B29-9801-3951598BD15A}"/>
              </a:ext>
            </a:extLst>
          </p:cNvPr>
          <p:cNvCxnSpPr>
            <a:endCxn id="11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3" name="Прямоугольник 96"/>
          <p:cNvSpPr>
            <a:spLocks noChangeArrowheads="1"/>
          </p:cNvSpPr>
          <p:nvPr/>
        </p:nvSpPr>
        <p:spPr bwMode="auto">
          <a:xfrm>
            <a:off x="85780" y="127000"/>
            <a:ext cx="2840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6394" name="Заголовок 1"/>
          <p:cNvSpPr txBox="1">
            <a:spLocks noChangeArrowheads="1"/>
          </p:cNvSpPr>
          <p:nvPr/>
        </p:nvSpPr>
        <p:spPr bwMode="auto">
          <a:xfrm>
            <a:off x="455612" y="0"/>
            <a:ext cx="9450387" cy="661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rtl="1"/>
            <a:r>
              <a:rPr lang="ru-RU" altLang="ru-RU" sz="3200" dirty="0">
                <a:solidFill>
                  <a:schemeClr val="accent1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Цели и задачи</a:t>
            </a:r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id="{B1EB2A64-B55E-4DB4-86DD-680468E1C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759371"/>
            <a:ext cx="8843963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492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indent="4492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indent="0" algn="just">
              <a:defRPr/>
            </a:pP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Цель: 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разработать программное обеспечение для анализа рынка строительных материалов </a:t>
            </a:r>
          </a:p>
          <a:p>
            <a:pPr indent="0" algn="just">
              <a:defRPr/>
            </a:pP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Задачи:</a:t>
            </a:r>
          </a:p>
          <a:p>
            <a:pPr indent="0" algn="just">
              <a:defRPr/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1.	Проанализировать существующие подходы и инструменты для сбора данных с веб-ресурсов, включая веб-</a:t>
            </a:r>
            <a:r>
              <a:rPr lang="ru-RU" sz="200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скрейпинг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и обработку данных.</a:t>
            </a:r>
          </a:p>
          <a:p>
            <a:pPr indent="0" algn="just">
              <a:defRPr/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2.	Определить ключевые требования к программному обеспечению, включая целевые источники данных и формат их представления.</a:t>
            </a:r>
          </a:p>
          <a:p>
            <a:pPr indent="0" algn="just">
              <a:defRPr/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3.	Разработать архитектуру программы, включающую модули сбора, обработки и хранения данных.</a:t>
            </a:r>
          </a:p>
          <a:p>
            <a:pPr indent="0" algn="just">
              <a:defRPr/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4.	Реализовать основные алгоритмы веб-</a:t>
            </a:r>
            <a:r>
              <a:rPr lang="ru-RU" sz="200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скрейпинга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и обработки текстовой информации.</a:t>
            </a:r>
          </a:p>
          <a:p>
            <a:pPr indent="0" algn="just">
              <a:defRPr/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5.	Провести тестирование программы на примере сбора данных с реальных веб-ресурсов.</a:t>
            </a:r>
          </a:p>
          <a:p>
            <a:pPr indent="0" algn="just">
              <a:defRPr/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6.	Оценить эффективность программы и её практическую применимость.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93D4364-411B-4FE9-A96B-0F84FFCC8375}"/>
              </a:ext>
            </a:extLst>
          </p:cNvPr>
          <p:cNvSpPr/>
          <p:nvPr/>
        </p:nvSpPr>
        <p:spPr>
          <a:xfrm>
            <a:off x="0" y="0"/>
            <a:ext cx="468313" cy="6858000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0BBC6320-63FD-4C0F-AC63-6D8FF9E240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18196" y="7288776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">
            <a:extLst>
              <a:ext uri="{FF2B5EF4-FFF2-40B4-BE49-F238E27FC236}">
                <a16:creationId xmlns:a16="http://schemas.microsoft.com/office/drawing/2014/main" id="{C7815109-567A-4F6F-8DF1-C13BD4B7AE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892" y="3532157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7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73025"/>
            <a:ext cx="481013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EDF376CE-5EAB-4A03-8344-2422AA450799}"/>
              </a:ext>
            </a:extLst>
          </p:cNvPr>
          <p:cNvCxnSpPr>
            <a:endCxn id="8" idx="2"/>
          </p:cNvCxnSpPr>
          <p:nvPr/>
        </p:nvCxnSpPr>
        <p:spPr>
          <a:xfrm>
            <a:off x="227013" y="527050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39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9825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0" name="Прямоугольник 96"/>
          <p:cNvSpPr>
            <a:spLocks noChangeArrowheads="1"/>
          </p:cNvSpPr>
          <p:nvPr/>
        </p:nvSpPr>
        <p:spPr bwMode="auto">
          <a:xfrm>
            <a:off x="85725" y="128588"/>
            <a:ext cx="28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8441" name="Заголовок 1"/>
          <p:cNvSpPr>
            <a:spLocks noGrp="1" noChangeArrowheads="1"/>
          </p:cNvSpPr>
          <p:nvPr/>
        </p:nvSpPr>
        <p:spPr bwMode="auto">
          <a:xfrm>
            <a:off x="460376" y="18805"/>
            <a:ext cx="9439273" cy="955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Сравнительный анализ решений, представленных на рынке</a:t>
            </a: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1885EAA8-38EF-4A35-A16A-2D10F1AA0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578810"/>
              </p:ext>
            </p:extLst>
          </p:nvPr>
        </p:nvGraphicFramePr>
        <p:xfrm>
          <a:off x="558233" y="1089271"/>
          <a:ext cx="8789534" cy="5130554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1909763">
                  <a:extLst>
                    <a:ext uri="{9D8B030D-6E8A-4147-A177-3AD203B41FA5}">
                      <a16:colId xmlns:a16="http://schemas.microsoft.com/office/drawing/2014/main" val="3831441574"/>
                    </a:ext>
                  </a:extLst>
                </a:gridCol>
                <a:gridCol w="1587372">
                  <a:extLst>
                    <a:ext uri="{9D8B030D-6E8A-4147-A177-3AD203B41FA5}">
                      <a16:colId xmlns:a16="http://schemas.microsoft.com/office/drawing/2014/main" val="876882486"/>
                    </a:ext>
                  </a:extLst>
                </a:gridCol>
                <a:gridCol w="1764133">
                  <a:extLst>
                    <a:ext uri="{9D8B030D-6E8A-4147-A177-3AD203B41FA5}">
                      <a16:colId xmlns:a16="http://schemas.microsoft.com/office/drawing/2014/main" val="1900206255"/>
                    </a:ext>
                  </a:extLst>
                </a:gridCol>
                <a:gridCol w="1764133">
                  <a:extLst>
                    <a:ext uri="{9D8B030D-6E8A-4147-A177-3AD203B41FA5}">
                      <a16:colId xmlns:a16="http://schemas.microsoft.com/office/drawing/2014/main" val="3593663432"/>
                    </a:ext>
                  </a:extLst>
                </a:gridCol>
                <a:gridCol w="1764133">
                  <a:extLst>
                    <a:ext uri="{9D8B030D-6E8A-4147-A177-3AD203B41FA5}">
                      <a16:colId xmlns:a16="http://schemas.microsoft.com/office/drawing/2014/main" val="2670056043"/>
                    </a:ext>
                  </a:extLst>
                </a:gridCol>
              </a:tblGrid>
              <a:tr h="528295"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Тип решения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Примеры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Преимущества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Недостатки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Проблемы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4948298"/>
                  </a:ext>
                </a:extLst>
              </a:tr>
              <a:tr h="1625522"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Каталоги стройматериалов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Стройплощадка, Пульс Цен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Готовые базы данных,</a:t>
                      </a:r>
                      <a:b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Удобный интерфейс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Ограниченный набор поставщиков,</a:t>
                      </a:r>
                      <a:b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Нет автоматического обновления данных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Не охватывают нишевых поставщиков,</a:t>
                      </a:r>
                      <a:b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Требуют ручного поиска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433439"/>
                  </a:ext>
                </a:extLst>
              </a:tr>
              <a:tr h="1625522"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Строительные </a:t>
                      </a:r>
                      <a:r>
                        <a:rPr lang="en-US" sz="1600" b="1" i="0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ERP-</a:t>
                      </a:r>
                      <a:r>
                        <a:rPr lang="ru-RU" sz="1600" b="1" i="0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системы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1С, </a:t>
                      </a:r>
                    </a:p>
                    <a:p>
                      <a:pPr algn="l"/>
                      <a:r>
                        <a:rPr lang="en-US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Procore</a:t>
                      </a:r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</a:t>
                      </a:r>
                      <a:r>
                        <a:rPr lang="en-US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endParaRPr lang="ru-RU" sz="1400" b="0" i="0" u="none" dirty="0">
                        <a:solidFill>
                          <a:schemeClr val="accent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l"/>
                      <a:r>
                        <a:rPr lang="en-US" sz="1400" b="0" i="0" u="non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PlanRadar</a:t>
                      </a:r>
                      <a:endParaRPr lang="en-US" sz="1400" b="0" i="0" u="none" dirty="0">
                        <a:solidFill>
                          <a:schemeClr val="accent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Интеграция всех бизнес-процессов,</a:t>
                      </a:r>
                      <a:b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Точный учет материалов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Не собирают внешние данные,</a:t>
                      </a:r>
                      <a:b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Сложность внедрения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Не решают проблему мониторинга рынка,</a:t>
                      </a:r>
                      <a:b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Высокий порог входа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45251"/>
                  </a:ext>
                </a:extLst>
              </a:tr>
              <a:tr h="1351215"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Универсальные парсеры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Scrapy</a:t>
                      </a:r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</a:t>
                      </a:r>
                      <a:r>
                        <a:rPr lang="en-US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endParaRPr lang="ru-RU" sz="1400" b="0" i="0" u="none" dirty="0">
                        <a:solidFill>
                          <a:schemeClr val="accent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l"/>
                      <a:r>
                        <a:rPr lang="en-US" sz="1400" b="0" i="0" u="non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Octoparse</a:t>
                      </a:r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</a:t>
                      </a:r>
                      <a:r>
                        <a:rPr lang="en-US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endParaRPr lang="ru-RU" sz="1400" b="0" i="0" u="none" dirty="0">
                        <a:solidFill>
                          <a:schemeClr val="accent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l"/>
                      <a:r>
                        <a:rPr lang="en-US" sz="1400" b="0" i="0" u="non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ParseHub</a:t>
                      </a:r>
                      <a:endParaRPr lang="en-US" sz="1400" b="0" i="0" u="none" dirty="0">
                        <a:solidFill>
                          <a:schemeClr val="accent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Сбор данных с любых сайтов,</a:t>
                      </a:r>
                      <a:b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Гибкость настроек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Требуют программирования,</a:t>
                      </a:r>
                      <a:b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Платные подписки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Сложность поддержки</a:t>
                      </a:r>
                      <a:b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Нет встроенной аналитики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116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309100" y="6219825"/>
            <a:ext cx="6270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07DAFCB-A951-46CE-AC76-C93776174028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2A6314EC-353E-45DE-9EFC-1796A76975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32FBD124-3E53-4F46-A722-9535D62BC0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6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CFAD4FF0-66E4-4BEA-95BF-F9F300FFB3C7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8" name="Прямоугольник 96"/>
          <p:cNvSpPr>
            <a:spLocks noChangeArrowheads="1"/>
          </p:cNvSpPr>
          <p:nvPr/>
        </p:nvSpPr>
        <p:spPr bwMode="auto">
          <a:xfrm>
            <a:off x="85780" y="127000"/>
            <a:ext cx="2840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6</a:t>
            </a:r>
          </a:p>
          <a:p>
            <a:pPr algn="ctr">
              <a:buFont typeface="Arial" panose="020B0604020202020204" pitchFamily="34" charset="0"/>
              <a:buNone/>
            </a:pP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0489" name="Заголовок 1"/>
          <p:cNvSpPr>
            <a:spLocks noGrp="1" noChangeArrowheads="1"/>
          </p:cNvSpPr>
          <p:nvPr/>
        </p:nvSpPr>
        <p:spPr bwMode="auto">
          <a:xfrm>
            <a:off x="455612" y="1"/>
            <a:ext cx="9364608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Возможности системы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2B0490A-6716-4EA3-A127-71B24293174C}"/>
              </a:ext>
            </a:extLst>
          </p:cNvPr>
          <p:cNvPicPr/>
          <p:nvPr/>
        </p:nvPicPr>
        <p:blipFill rotWithShape="1">
          <a:blip r:embed="rId7"/>
          <a:srcRect l="45604" t="15674" r="5291" b="29041"/>
          <a:stretch/>
        </p:blipFill>
        <p:spPr bwMode="auto">
          <a:xfrm>
            <a:off x="509588" y="967668"/>
            <a:ext cx="6974054" cy="40735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4F41BE-0C23-4B1D-8590-D8044FB3DA47}"/>
              </a:ext>
            </a:extLst>
          </p:cNvPr>
          <p:cNvSpPr txBox="1"/>
          <p:nvPr/>
        </p:nvSpPr>
        <p:spPr>
          <a:xfrm>
            <a:off x="695326" y="629114"/>
            <a:ext cx="49567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Диаграмма прецедентов</a:t>
            </a:r>
            <a:endParaRPr lang="ru-RU" sz="16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F93F7D-32CD-4854-9244-5963EB637EBE}"/>
              </a:ext>
            </a:extLst>
          </p:cNvPr>
          <p:cNvSpPr txBox="1"/>
          <p:nvPr/>
        </p:nvSpPr>
        <p:spPr>
          <a:xfrm>
            <a:off x="7483642" y="552450"/>
            <a:ext cx="241124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Основные варианты использования:</a:t>
            </a:r>
          </a:p>
          <a:p>
            <a:pPr lvl="0" algn="just">
              <a:buFont typeface="+mj-lt"/>
              <a:buAutoNum type="arabicPeriod"/>
              <a:tabLst>
                <a:tab pos="630555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Информация о системе 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— пользователь получает общее описание возможностей платформы.</a:t>
            </a:r>
          </a:p>
          <a:p>
            <a:pPr lvl="0" algn="just">
              <a:buFont typeface="+mj-lt"/>
              <a:buAutoNum type="arabicPeriod"/>
              <a:tabLst>
                <a:tab pos="630555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Регистрация / Вход / Выход 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— функции аутентификации, позволяющие пользователю создать аккаунт, войти в систему и завершить сессию.</a:t>
            </a:r>
          </a:p>
          <a:p>
            <a:pPr lvl="0" algn="just">
              <a:buFont typeface="+mj-lt"/>
              <a:buAutoNum type="arabicPeriod"/>
              <a:tabLst>
                <a:tab pos="630555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Получение данных 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– основной модуль, включающий в себя:</a:t>
            </a:r>
          </a:p>
          <a:p>
            <a:pPr marL="0" lvl="1" algn="just"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3.1. Сохранение данных</a:t>
            </a:r>
          </a:p>
          <a:p>
            <a:pPr marL="0" lvl="1" algn="just"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3.2. Загрузка данных</a:t>
            </a:r>
          </a:p>
          <a:p>
            <a:pPr marL="0" lvl="1" algn="just"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3.3. Скачивание данных в </a:t>
            </a:r>
            <a:r>
              <a:rPr lang="ru-RU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JSON</a:t>
            </a:r>
            <a:endParaRPr lang="ru-RU" sz="1400" dirty="0">
              <a:solidFill>
                <a:schemeClr val="accent1">
                  <a:lumMod val="50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 marL="0" lvl="1" algn="just"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3.4. Поиск данных в базе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520DDA-1F51-40B2-9C0F-81542E20F843}"/>
              </a:ext>
            </a:extLst>
          </p:cNvPr>
          <p:cNvSpPr txBox="1"/>
          <p:nvPr/>
        </p:nvSpPr>
        <p:spPr>
          <a:xfrm>
            <a:off x="460543" y="5197834"/>
            <a:ext cx="698182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tabLst>
                <a:tab pos="630555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4. </a:t>
            </a:r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Анализ данных 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– включает функции анализа собранной информации:</a:t>
            </a:r>
          </a:p>
          <a:p>
            <a:pPr marL="0" lvl="1" algn="just"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4.1. Скачать </a:t>
            </a:r>
            <a:r>
              <a:rPr lang="ru-RU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CSV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– экспорт результатов анализа.</a:t>
            </a:r>
          </a:p>
          <a:p>
            <a:pPr marL="0" lvl="1" algn="just"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4.2. Построить диаграмму – визуализация изменения цены товара за выбранный период.</a:t>
            </a:r>
          </a:p>
          <a:p>
            <a:pPr lvl="0" algn="just">
              <a:tabLst>
                <a:tab pos="630555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5. </a:t>
            </a:r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Руководство по работе с системой 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– помогает пользователю освоить функционал платформы, предоставляя справочную информацию.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309100" y="6219825"/>
            <a:ext cx="6270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07DAFCB-A951-46CE-AC76-C93776174028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2A6314EC-353E-45DE-9EFC-1796A76975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32FBD124-3E53-4F46-A722-9535D62BC0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2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CFAD4FF0-66E4-4BEA-95BF-F9F300FFB3C7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4" name="Прямоугольник 96"/>
          <p:cNvSpPr>
            <a:spLocks noChangeArrowheads="1"/>
          </p:cNvSpPr>
          <p:nvPr/>
        </p:nvSpPr>
        <p:spPr bwMode="auto">
          <a:xfrm>
            <a:off x="85780" y="127000"/>
            <a:ext cx="2840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7</a:t>
            </a:r>
          </a:p>
          <a:p>
            <a:pPr algn="ctr">
              <a:buFont typeface="Arial" panose="020B0604020202020204" pitchFamily="34" charset="0"/>
              <a:buNone/>
            </a:pP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585" name="Заголовок 1"/>
          <p:cNvSpPr>
            <a:spLocks noGrp="1" noChangeArrowheads="1"/>
          </p:cNvSpPr>
          <p:nvPr/>
        </p:nvSpPr>
        <p:spPr bwMode="auto">
          <a:xfrm>
            <a:off x="902494" y="1179"/>
            <a:ext cx="8597900" cy="100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3600" dirty="0">
              <a:solidFill>
                <a:schemeClr val="accent1"/>
              </a:solidFill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C82FF278-09A5-4301-AC09-41C1B8E1A791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42254" y="1"/>
            <a:ext cx="9457396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Модель данных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6510067-8023-40AF-AA1C-9757FC62EC7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7180" t="28347" r="20256" b="18091"/>
          <a:stretch/>
        </p:blipFill>
        <p:spPr>
          <a:xfrm>
            <a:off x="609545" y="889000"/>
            <a:ext cx="6350315" cy="449522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E4DC3E6-D9D9-4CDF-A509-774B866FD853}"/>
              </a:ext>
            </a:extLst>
          </p:cNvPr>
          <p:cNvSpPr txBox="1"/>
          <p:nvPr/>
        </p:nvSpPr>
        <p:spPr>
          <a:xfrm>
            <a:off x="695326" y="629114"/>
            <a:ext cx="49567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ER-</a:t>
            </a:r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диаграмма</a:t>
            </a:r>
            <a:endParaRPr lang="ru-RU" sz="16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B0F322-E6C3-4A92-845F-9E638E606534}"/>
              </a:ext>
            </a:extLst>
          </p:cNvPr>
          <p:cNvSpPr txBox="1"/>
          <p:nvPr/>
        </p:nvSpPr>
        <p:spPr>
          <a:xfrm>
            <a:off x="6988175" y="629114"/>
            <a:ext cx="2719387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/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Calibri Light" panose="020F0302020204030204" pitchFamily="34" charset="0"/>
              </a:rPr>
              <a:t>Сущности (</a:t>
            </a:r>
            <a:r>
              <a:rPr lang="ru-RU" sz="1400" b="1" i="1" dirty="0" err="1">
                <a:solidFill>
                  <a:schemeClr val="accent1">
                    <a:lumMod val="50000"/>
                  </a:schemeClr>
                </a:solidFill>
                <a:latin typeface="+mn-lt"/>
                <a:ea typeface="Calibri Light" panose="020F0302020204030204" pitchFamily="34" charset="0"/>
              </a:rPr>
              <a:t>Entities</a:t>
            </a:r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Calibri Light" panose="020F0302020204030204" pitchFamily="34" charset="0"/>
              </a:rPr>
              <a:t>)</a:t>
            </a:r>
            <a:endParaRPr lang="ru-RU" sz="1400" b="1" dirty="0">
              <a:solidFill>
                <a:schemeClr val="accent1">
                  <a:lumMod val="50000"/>
                </a:schemeClr>
              </a:solidFill>
              <a:latin typeface="+mn-lt"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630555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Calibri Light" panose="020F0302020204030204" pitchFamily="34" charset="0"/>
              </a:rPr>
              <a:t>Пользователь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+mn-lt"/>
              <a:ea typeface="Times New Roman" panose="02020603050405020304" pitchFamily="18" charset="0"/>
            </a:endParaRPr>
          </a:p>
          <a:p>
            <a:pPr marL="742950" lvl="1" indent="-285750" algn="just">
              <a:buFont typeface="+mj-lt"/>
              <a:buAutoNum type="arabicPeriod"/>
              <a:tabLst>
                <a:tab pos="990600" algn="l"/>
              </a:tabLst>
            </a:pPr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Атрибуты:</a:t>
            </a:r>
          </a:p>
          <a:p>
            <a:pPr marL="1143000" lvl="2" indent="-228600" algn="just">
              <a:buFont typeface="+mj-lt"/>
              <a:buAutoNum type="arabicPeriod"/>
            </a:pPr>
            <a:r>
              <a:rPr lang="ru-RU" sz="1400" i="1" dirty="0" err="1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id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 (уникальный идентификатор)</a:t>
            </a:r>
          </a:p>
          <a:p>
            <a:pPr marL="1143000" lvl="2" indent="-228600" algn="just">
              <a:buFont typeface="+mj-lt"/>
              <a:buAutoNum type="arabicPeriod"/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Логин</a:t>
            </a:r>
          </a:p>
          <a:p>
            <a:pPr marL="1143000" lvl="2" indent="-228600" algn="just">
              <a:buFont typeface="+mj-lt"/>
              <a:buAutoNum type="arabicPeriod"/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Пароль</a:t>
            </a:r>
          </a:p>
          <a:p>
            <a:pPr marL="1143000" lvl="2" indent="-228600" algn="just">
              <a:buFont typeface="+mj-lt"/>
              <a:buAutoNum type="arabicPeriod"/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Дата регистрации</a:t>
            </a:r>
          </a:p>
          <a:p>
            <a:pPr marL="342900" lvl="0" indent="-342900" algn="just">
              <a:buFont typeface="+mj-lt"/>
              <a:buAutoNum type="arabicPeriod"/>
              <a:tabLst>
                <a:tab pos="630555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Calibri Light" panose="020F0302020204030204" pitchFamily="34" charset="0"/>
              </a:rPr>
              <a:t>Данные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+mn-lt"/>
              <a:ea typeface="Times New Roman" panose="02020603050405020304" pitchFamily="18" charset="0"/>
            </a:endParaRPr>
          </a:p>
          <a:p>
            <a:pPr marL="742950" lvl="1" indent="-285750" algn="just">
              <a:buFont typeface="+mj-lt"/>
              <a:buAutoNum type="arabicPeriod"/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Атрибуты:</a:t>
            </a:r>
          </a:p>
          <a:p>
            <a:pPr marL="1143000" lvl="2" indent="-228600" algn="just">
              <a:buFont typeface="+mj-lt"/>
              <a:buAutoNum type="arabicPeriod"/>
              <a:tabLst>
                <a:tab pos="990600" algn="l"/>
              </a:tabLst>
            </a:pPr>
            <a:r>
              <a:rPr lang="ru-RU" sz="1400" i="1" dirty="0" err="1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id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(уникальный идентификатор)</a:t>
            </a:r>
          </a:p>
          <a:p>
            <a:pPr marL="1143000" lvl="2" indent="-228600" algn="just">
              <a:buFont typeface="+mj-lt"/>
              <a:buAutoNum type="arabicPeriod"/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Цена</a:t>
            </a:r>
          </a:p>
          <a:p>
            <a:pPr marL="1143000" lvl="2" indent="-228600" algn="just">
              <a:buFont typeface="+mj-lt"/>
              <a:buAutoNum type="arabicPeriod"/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Дата сбора</a:t>
            </a:r>
          </a:p>
          <a:p>
            <a:pPr marL="1143000" lvl="2" indent="-228600" algn="just">
              <a:buFont typeface="+mj-lt"/>
              <a:buAutoNum type="arabicPeriod"/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Учетная единица (например, штуки, литры)</a:t>
            </a:r>
          </a:p>
          <a:p>
            <a:pPr marL="1143000" lvl="2" indent="-228600" algn="just">
              <a:buFont typeface="+mj-lt"/>
              <a:buAutoNum type="arabicPeriod"/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Ссылка (возможно, </a:t>
            </a:r>
            <a:r>
              <a:rPr lang="ru-RU" sz="1400" i="1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URL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 или путь к файлу)</a:t>
            </a:r>
          </a:p>
          <a:p>
            <a:pPr marL="1143000" lvl="2" indent="-228600" algn="just">
              <a:buFont typeface="+mj-lt"/>
              <a:buAutoNum type="arabicPeriod"/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Описание</a:t>
            </a:r>
          </a:p>
          <a:p>
            <a:pPr marL="1143000" lvl="2" indent="-228600" algn="just">
              <a:buFont typeface="+mj-lt"/>
              <a:buAutoNum type="arabicPeriod"/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Ресурс (основная информация)</a:t>
            </a:r>
          </a:p>
          <a:p>
            <a:pPr marL="1143000" lvl="2" indent="-228600" algn="just">
              <a:buFont typeface="+mj-lt"/>
              <a:buAutoNum type="arabicPeriod"/>
              <a:tabLst>
                <a:tab pos="990600" algn="l"/>
              </a:tabLst>
            </a:pPr>
            <a:r>
              <a:rPr lang="ru-RU" sz="1400" i="1" dirty="0" err="1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id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 пользователя (внешний ключ)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991979-2B06-478A-B511-F9F1F6E1A1EB}"/>
              </a:ext>
            </a:extLst>
          </p:cNvPr>
          <p:cNvSpPr txBox="1"/>
          <p:nvPr/>
        </p:nvSpPr>
        <p:spPr>
          <a:xfrm>
            <a:off x="496628" y="5384224"/>
            <a:ext cx="701107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/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Calibri Light" panose="020F0302020204030204" pitchFamily="34" charset="0"/>
              </a:rPr>
              <a:t>Связи (</a:t>
            </a:r>
            <a:r>
              <a:rPr lang="ru-RU" sz="1400" b="1" i="1" dirty="0" err="1">
                <a:solidFill>
                  <a:schemeClr val="accent1">
                    <a:lumMod val="50000"/>
                  </a:schemeClr>
                </a:solidFill>
                <a:latin typeface="+mn-lt"/>
                <a:ea typeface="Calibri Light" panose="020F0302020204030204" pitchFamily="34" charset="0"/>
              </a:rPr>
              <a:t>Relationships</a:t>
            </a:r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Calibri Light" panose="020F0302020204030204" pitchFamily="34" charset="0"/>
              </a:rPr>
              <a:t>)</a:t>
            </a:r>
          </a:p>
          <a:p>
            <a:pPr marL="342900" lvl="0" indent="-342900">
              <a:buFont typeface="+mj-lt"/>
              <a:buAutoNum type="arabicPeriod"/>
              <a:tabLst>
                <a:tab pos="630555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Calibri Light" panose="020F0302020204030204" pitchFamily="34" charset="0"/>
              </a:rPr>
              <a:t>Пользователь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 → 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Calibri Light" panose="020F0302020204030204" pitchFamily="34" charset="0"/>
              </a:rPr>
              <a:t>Данные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+mn-lt"/>
              <a:ea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Связь: «1 ко многим» (один пользователь может иметь множество записей данных).</a:t>
            </a:r>
          </a:p>
          <a:p>
            <a:pPr marL="742950" lvl="1" indent="-285750">
              <a:buFont typeface="+mj-lt"/>
              <a:buAutoNum type="arabicPeriod"/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Обозначение: «Имеет» (стрелка).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C172257-08C4-4564-999D-080B96FBFF42}"/>
              </a:ext>
            </a:extLst>
          </p:cNvPr>
          <p:cNvSpPr/>
          <p:nvPr/>
        </p:nvSpPr>
        <p:spPr>
          <a:xfrm>
            <a:off x="0" y="0"/>
            <a:ext cx="468313" cy="6858000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4AC5FB77-CCE4-4548-96F8-60BE1FE019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18196" y="7288776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">
            <a:extLst>
              <a:ext uri="{FF2B5EF4-FFF2-40B4-BE49-F238E27FC236}">
                <a16:creationId xmlns:a16="http://schemas.microsoft.com/office/drawing/2014/main" id="{380C6BC7-6631-453B-ADD2-60DCA94522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892" y="3532157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29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75"/>
            <a:ext cx="481013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959AC94A-98AC-4C3F-80A8-181762927E35}"/>
              </a:ext>
            </a:extLst>
          </p:cNvPr>
          <p:cNvCxnSpPr>
            <a:endCxn id="8" idx="2"/>
          </p:cNvCxnSpPr>
          <p:nvPr/>
        </p:nvCxnSpPr>
        <p:spPr>
          <a:xfrm>
            <a:off x="227013" y="527050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631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1413"/>
            <a:ext cx="627062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2" name="Прямоугольник 96"/>
          <p:cNvSpPr>
            <a:spLocks noChangeArrowheads="1"/>
          </p:cNvSpPr>
          <p:nvPr/>
        </p:nvSpPr>
        <p:spPr bwMode="auto">
          <a:xfrm>
            <a:off x="98480" y="120650"/>
            <a:ext cx="2840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8</a:t>
            </a:r>
          </a:p>
          <a:p>
            <a:pPr algn="ctr">
              <a:buFont typeface="Arial" panose="020B0604020202020204" pitchFamily="34" charset="0"/>
              <a:buNone/>
            </a:pP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6634" name="Заголовок 1"/>
          <p:cNvSpPr>
            <a:spLocks noGrp="1" noChangeArrowheads="1"/>
          </p:cNvSpPr>
          <p:nvPr/>
        </p:nvSpPr>
        <p:spPr bwMode="auto">
          <a:xfrm>
            <a:off x="922185" y="66675"/>
            <a:ext cx="8597900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3600" dirty="0">
              <a:solidFill>
                <a:schemeClr val="accent1"/>
              </a:solidFill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F5B263CC-CCC7-4B5C-AE2B-6DCAB2C48A3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5097" y="1"/>
            <a:ext cx="9450903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Логика работы системы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DA9CEB-50D7-4606-B317-1E2769A96F80}"/>
              </a:ext>
            </a:extLst>
          </p:cNvPr>
          <p:cNvSpPr txBox="1"/>
          <p:nvPr/>
        </p:nvSpPr>
        <p:spPr>
          <a:xfrm>
            <a:off x="695325" y="629114"/>
            <a:ext cx="87296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Диаграмма процесса взаимодействия пользователя и проектируемой системы в нотации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BPMN</a:t>
            </a:r>
            <a:endParaRPr lang="ru-RU" sz="16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2CA63CE-BABA-4305-BD65-354595B8EBC0}"/>
              </a:ext>
            </a:extLst>
          </p:cNvPr>
          <p:cNvPicPr/>
          <p:nvPr/>
        </p:nvPicPr>
        <p:blipFill rotWithShape="1">
          <a:blip r:embed="rId7"/>
          <a:srcRect l="17662" t="13827" r="5691" b="24233"/>
          <a:stretch/>
        </p:blipFill>
        <p:spPr bwMode="auto">
          <a:xfrm>
            <a:off x="827087" y="1050290"/>
            <a:ext cx="8729661" cy="38900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065FC92-1B73-43E4-B2BD-A6851616F53C}"/>
              </a:ext>
            </a:extLst>
          </p:cNvPr>
          <p:cNvSpPr txBox="1"/>
          <p:nvPr/>
        </p:nvSpPr>
        <p:spPr>
          <a:xfrm>
            <a:off x="587011" y="4760000"/>
            <a:ext cx="869192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Вход в систему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- стартовая страница с общей информацией</a:t>
            </a:r>
          </a:p>
          <a:p>
            <a:pPr algn="just">
              <a:buFont typeface="+mj-lt"/>
              <a:buAutoNum type="arabicPeriod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Авторизация/регистрация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- проверка данных через БД системы</a:t>
            </a:r>
          </a:p>
          <a:p>
            <a:pPr algn="just">
              <a:buFont typeface="+mj-lt"/>
              <a:buAutoNum type="arabicPeriod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Основной функционал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(после успешного входа):</a:t>
            </a:r>
          </a:p>
          <a:p>
            <a:pPr lvl="1" algn="just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3.1. Веб-</a:t>
            </a:r>
            <a:r>
              <a:rPr lang="ru-RU" sz="1400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скрейпинг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- поиск данных с возможностью экспорта в JSON или сохранения в БД</a:t>
            </a:r>
          </a:p>
          <a:p>
            <a:pPr lvl="1" algn="just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3.2. Анализ данных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- поиск с построением диаграмм или экспортом в CSV</a:t>
            </a:r>
          </a:p>
          <a:p>
            <a:pPr lvl="1" algn="just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3.3. Руководство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- онлайн-документация по системе</a:t>
            </a:r>
          </a:p>
          <a:p>
            <a:pPr algn="just">
              <a:buFont typeface="+mj-lt"/>
              <a:buAutoNum type="arabicPeriod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Завершение работы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- выход из системы</a:t>
            </a:r>
          </a:p>
          <a:p>
            <a:pPr algn="just"/>
            <a:r>
              <a:rPr lang="ru-RU" sz="1400" b="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Все функции доступны для переключения в процессе работы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9825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D077C026-93D4-4978-8E1A-0D67C14BF9A4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29" name="Рисунок 1">
            <a:extLst>
              <a:ext uri="{FF2B5EF4-FFF2-40B4-BE49-F238E27FC236}">
                <a16:creationId xmlns:a16="http://schemas.microsoft.com/office/drawing/2014/main" id="{E94AEA08-3C3F-403E-9D47-A3B274BA6F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Рисунок 1">
            <a:extLst>
              <a:ext uri="{FF2B5EF4-FFF2-40B4-BE49-F238E27FC236}">
                <a16:creationId xmlns:a16="http://schemas.microsoft.com/office/drawing/2014/main" id="{9482A951-9C91-4BBC-AB03-DE978DD1E41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78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B1673826-05B7-48E1-81B5-13B25F20A436}"/>
              </a:ext>
            </a:extLst>
          </p:cNvPr>
          <p:cNvCxnSpPr>
            <a:endCxn id="28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80" name="Прямоугольник 96"/>
          <p:cNvSpPr>
            <a:spLocks noChangeArrowheads="1"/>
          </p:cNvSpPr>
          <p:nvPr/>
        </p:nvSpPr>
        <p:spPr bwMode="auto">
          <a:xfrm>
            <a:off x="85780" y="127000"/>
            <a:ext cx="2840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9</a:t>
            </a:r>
          </a:p>
          <a:p>
            <a:pPr algn="ctr">
              <a:buFont typeface="Arial" panose="020B0604020202020204" pitchFamily="34" charset="0"/>
              <a:buNone/>
            </a:pP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8682" name="Заголовок 1"/>
          <p:cNvSpPr>
            <a:spLocks noGrp="1" noChangeArrowheads="1"/>
          </p:cNvSpPr>
          <p:nvPr/>
        </p:nvSpPr>
        <p:spPr bwMode="auto">
          <a:xfrm>
            <a:off x="682625" y="95762"/>
            <a:ext cx="8596313" cy="554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3600" dirty="0">
              <a:solidFill>
                <a:schemeClr val="accent1"/>
              </a:solidFill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BD517CE-43D3-4417-AA25-4DA1296F1685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68313" y="1"/>
            <a:ext cx="9431337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Средства разработки системы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3A0D32-9404-4ADF-9F15-293D217CB719}"/>
              </a:ext>
            </a:extLst>
          </p:cNvPr>
          <p:cNvSpPr txBox="1"/>
          <p:nvPr/>
        </p:nvSpPr>
        <p:spPr>
          <a:xfrm>
            <a:off x="682625" y="525463"/>
            <a:ext cx="3708400" cy="58759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ru-RU" sz="1400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Фронтенд</a:t>
            </a: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: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React.js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+ </a:t>
            </a: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Redux Toolkit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(UI 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и состояние)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Chart.js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(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визуализация данных)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Sass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+ </a:t>
            </a: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Animate.css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(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стили и анимации)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Node.js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(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сборка)</a:t>
            </a:r>
          </a:p>
          <a:p>
            <a:pPr algn="l">
              <a:lnSpc>
                <a:spcPct val="150000"/>
              </a:lnSpc>
            </a:pPr>
            <a:r>
              <a:rPr lang="ru-RU" sz="1400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Бекенд</a:t>
            </a: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: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Python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+ </a:t>
            </a: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Flask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(API)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Scrapy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+ </a:t>
            </a: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Playwright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(</a:t>
            </a:r>
            <a:r>
              <a:rPr lang="ru-RU" sz="14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парсинг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Pandas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(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анализ данных)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JWT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(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аутентификация)</a:t>
            </a:r>
          </a:p>
          <a:p>
            <a:pPr algn="l">
              <a:lnSpc>
                <a:spcPct val="150000"/>
              </a:lnSpc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База данных: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MySQL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+ </a:t>
            </a:r>
            <a:r>
              <a:rPr lang="en-US" sz="1400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SQLAlchemy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(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хранение и 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ORM)</a:t>
            </a:r>
          </a:p>
          <a:p>
            <a:pPr algn="l">
              <a:lnSpc>
                <a:spcPct val="150000"/>
              </a:lnSpc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Инфраструктура: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Docker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(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развертывание)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Linux/Ubuntu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(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рекомендуемая ОС)</a:t>
            </a:r>
          </a:p>
          <a:p>
            <a:pPr algn="l">
              <a:lnSpc>
                <a:spcPct val="150000"/>
              </a:lnSpc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Аппаратные требования: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4 ядра </a:t>
            </a: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CPU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, </a:t>
            </a: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8+ </a:t>
            </a: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ГБ </a:t>
            </a: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RAM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, </a:t>
            </a: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SSD</a:t>
            </a: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512ГБ</a:t>
            </a:r>
            <a:endParaRPr lang="en-US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Стабильный интернет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(10+ Мбит/с)</a:t>
            </a:r>
          </a:p>
        </p:txBody>
      </p:sp>
      <p:pic>
        <p:nvPicPr>
          <p:cNvPr id="9218" name="Picture 2" descr="React Job | JavaScript | Вакансии – Telegram">
            <a:extLst>
              <a:ext uri="{FF2B5EF4-FFF2-40B4-BE49-F238E27FC236}">
                <a16:creationId xmlns:a16="http://schemas.microsoft.com/office/drawing/2014/main" id="{336DF8F7-ACAB-4DC1-86A8-8AEBBEFCC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028" y="757340"/>
            <a:ext cx="661579" cy="66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9EE75AC2-6442-49D6-BF3D-80E576540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832" y="745981"/>
            <a:ext cx="1080128" cy="66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AB923542-F5CC-4D03-9363-CCD5D7EC6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177" y="704570"/>
            <a:ext cx="937807" cy="702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>
            <a:extLst>
              <a:ext uri="{FF2B5EF4-FFF2-40B4-BE49-F238E27FC236}">
                <a16:creationId xmlns:a16="http://schemas.microsoft.com/office/drawing/2014/main" id="{D882BCAD-703D-488F-87FE-47061A117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112" y="661579"/>
            <a:ext cx="776225" cy="7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>
            <a:extLst>
              <a:ext uri="{FF2B5EF4-FFF2-40B4-BE49-F238E27FC236}">
                <a16:creationId xmlns:a16="http://schemas.microsoft.com/office/drawing/2014/main" id="{8B9594E4-1FC3-4881-B06C-7B590DDA4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747" y="2485384"/>
            <a:ext cx="1390306" cy="41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6" name="Picture 20" descr="Playwright. Пост — рекомендация">
            <a:extLst>
              <a:ext uri="{FF2B5EF4-FFF2-40B4-BE49-F238E27FC236}">
                <a16:creationId xmlns:a16="http://schemas.microsoft.com/office/drawing/2014/main" id="{B104AEF5-0370-4EB2-86B4-5FA74808E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911" y="2324607"/>
            <a:ext cx="1135327" cy="702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8" name="Picture 22">
            <a:extLst>
              <a:ext uri="{FF2B5EF4-FFF2-40B4-BE49-F238E27FC236}">
                <a16:creationId xmlns:a16="http://schemas.microsoft.com/office/drawing/2014/main" id="{22206917-B525-4C5E-B4A4-1C0364F6B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096" y="2322745"/>
            <a:ext cx="1634949" cy="66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42" name="Picture 26">
            <a:extLst>
              <a:ext uri="{FF2B5EF4-FFF2-40B4-BE49-F238E27FC236}">
                <a16:creationId xmlns:a16="http://schemas.microsoft.com/office/drawing/2014/main" id="{3EEC60CF-6E0F-40D8-94E6-3A779CDD3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675163"/>
            <a:ext cx="1243053" cy="84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46" name="Picture 30">
            <a:extLst>
              <a:ext uri="{FF2B5EF4-FFF2-40B4-BE49-F238E27FC236}">
                <a16:creationId xmlns:a16="http://schemas.microsoft.com/office/drawing/2014/main" id="{10819175-1B5D-49BE-84FD-ADF4F9C7C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518" y="4893855"/>
            <a:ext cx="1986969" cy="50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48" name="Picture 32">
            <a:extLst>
              <a:ext uri="{FF2B5EF4-FFF2-40B4-BE49-F238E27FC236}">
                <a16:creationId xmlns:a16="http://schemas.microsoft.com/office/drawing/2014/main" id="{8ABA00D8-7CC7-4C06-8CD4-EEC9BD814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359" y="4700121"/>
            <a:ext cx="1974016" cy="6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005FA5"/>
      </a:accent1>
      <a:accent2>
        <a:srgbClr val="D52323"/>
      </a:accent2>
      <a:accent3>
        <a:srgbClr val="5596BE"/>
      </a:accent3>
      <a:accent4>
        <a:srgbClr val="DC4646"/>
      </a:accent4>
      <a:accent5>
        <a:srgbClr val="82AACD"/>
      </a:accent5>
      <a:accent6>
        <a:srgbClr val="E68C8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12700">
          <a:solidFill>
            <a:schemeClr val="bg1"/>
          </a:solidFill>
        </a:ln>
        <a:effectLst/>
      </a:spPr>
      <a:bodyPr rtlCol="1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19582</TotalTime>
  <Words>1891</Words>
  <Application>Microsoft Office PowerPoint</Application>
  <PresentationFormat>Лист A4 (210x297 мм)</PresentationFormat>
  <Paragraphs>329</Paragraphs>
  <Slides>22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33" baseType="lpstr">
      <vt:lpstr>Arial</vt:lpstr>
      <vt:lpstr>Calibri</vt:lpstr>
      <vt:lpstr>Courier New</vt:lpstr>
      <vt:lpstr>Lato</vt:lpstr>
      <vt:lpstr>Lato Black</vt:lpstr>
      <vt:lpstr>Lato Light</vt:lpstr>
      <vt:lpstr>Open Sans</vt:lpstr>
      <vt:lpstr>Oswald Regular</vt:lpstr>
      <vt:lpstr>Times New Roman</vt:lpstr>
      <vt:lpstr>Wingdings 3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Office07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Jafar Rafiee</dc:creator>
  <cp:lastModifiedBy>Семенов</cp:lastModifiedBy>
  <cp:revision>2484</cp:revision>
  <dcterms:created xsi:type="dcterms:W3CDTF">2008-06-20T21:05:47Z</dcterms:created>
  <dcterms:modified xsi:type="dcterms:W3CDTF">2025-06-04T08:46:55Z</dcterms:modified>
</cp:coreProperties>
</file>