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70" r:id="rId5"/>
    <p:sldId id="271" r:id="rId6"/>
    <p:sldId id="267" r:id="rId7"/>
    <p:sldId id="268" r:id="rId8"/>
    <p:sldId id="269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2D01E-3E26-4C69-9358-410D1B4A9453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F133F-8FC9-49F9-AE6C-AE484BB3D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F133F-8FC9-49F9-AE6C-AE484BB3DDD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52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F133F-8FC9-49F9-AE6C-AE484BB3DDD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88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FCCC9-E916-4F12-D386-2F5A19360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A131A5-2AC4-D113-2451-05E970F45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79AB8-890C-EBE3-9DF0-A2699788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B61DF2-76AE-0C59-E387-6C73C175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50285-D3F5-5B40-3A99-BAF079E4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1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D44FC-682B-474F-E69D-1293A7A6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04D616-3F87-23CC-A4CC-075200477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FE1D84-5B0B-1E51-6ABC-9118B47F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72C459-3DEB-70D5-AEF4-0732E32F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E18349-16B1-A5A8-D7B9-349B4699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5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A930B3-9362-EDB9-CDA4-B8237D81E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4930C9-5C2F-EA32-6E25-9197039C8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8C384-9A49-314A-C4F6-40D57A12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E0D7A-653D-2FD0-7479-1889310C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83D93-FEC1-F19F-B16B-56F06278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AC48B-27F4-5FB7-CD94-A30F35B3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0D528-1251-497D-388B-8C046C03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CACDD7-0877-6188-8149-A60A6838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3714D1-375A-F8F1-90C6-2074B76C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663C42-69F7-19E4-06D6-A885C7D8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99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5F251-2AC5-425E-5B60-0BF3497F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41F9EB-07B9-A746-7E5B-D8F009A5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808A7-615C-9784-9295-A289E838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4E216-B51E-C5B1-E7ED-7A516ABA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14DD9-F501-039B-B0DD-9ABFCCAD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78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920D4-15AD-13FE-64A5-440A023E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242ED-809A-A6BB-F99C-304CE4D0A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A75E21-74FE-7561-D10F-CF19A06DE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F730DA-62FB-9FCE-B33F-18C2AE85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D05336-714C-8EAF-EB43-46A90F0A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CFF8EA-689B-69C0-43F4-B64A1C6E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3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E9240-7F4C-C1CC-CABF-DADF38D2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91DEA1-2170-06AE-40D6-23FD8E47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28EB09-FD64-9DAE-20A3-CD6311331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6B5CE0-119D-062A-C014-2F2145CB1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B9663F-4AE3-3C13-2854-398AFC413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E0192E-A387-3DFF-78E2-F1F78995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6E383B-B325-7D35-42A6-954C1DC6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1C1B3A-BC35-A8F8-A9FF-C29E8971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6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B44E7-136C-3E04-4A2A-88841E8C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C5C34F-BFDF-FB84-6320-4775F6F6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261B6A-DDC7-9B1B-815F-D340AC44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0CD746-1C43-DBC8-48C0-3AF26844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6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B9F8ED-4F0B-ACB7-BE55-6ACFC897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C3ED31-EC64-0511-FBAC-94B0544A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C51BC-29CB-CB7B-E3A8-B6EE190C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77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343E0-DB8B-9206-890E-6F1B237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A13765-6ECE-1712-C6BB-E5E367FD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39A1D1-7182-731F-4DCC-473AA3988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984879-77A5-0A5D-0903-F976BAE1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94FAAF-26DE-7D1E-A4CA-FFCC0455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5F173B-F367-F446-65B9-6E0ACB71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41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32B12-BB0E-6594-CDFF-67DE111A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48A687-0B5F-EE2E-FF0F-BD17AB3AB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A2765D-EFF2-DE4B-5EF6-5EB5E3FC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D75231-4BDE-D60C-3118-C0868163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C90E05-640F-54C9-7612-ED8BD8CC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79B718-3840-23C2-2FC0-A4DEECCE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3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15CB6-D5C6-45D0-573A-2D432CD8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235C73-8B5C-F84E-3F62-31107FE07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48436-B494-0A9E-FABF-3009BBFD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68D-C776-4BF0-8A4A-7DE503164BE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25FBCC-F0E3-2CF2-C374-6189DFD97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1C0580-07DD-0C10-947C-CA70359A9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67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 нейтральный для презентации powerpoint: 2 тыс изображений найдено в  Яндекс Картинках">
            <a:extLst>
              <a:ext uri="{FF2B5EF4-FFF2-40B4-BE49-F238E27FC236}">
                <a16:creationId xmlns:a16="http://schemas.microsoft.com/office/drawing/2014/main" id="{3B9B0239-4288-8C3C-94ED-5217FE43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D481B-3157-F9F1-BED7-F6F7BAE65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387" y="1161136"/>
            <a:ext cx="8662416" cy="100450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FirstPlayer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EC1FA-CAAB-8D66-3232-F57E0C6EA010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</a:rPr>
              <a:t> 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8EFA143-FC88-7A1D-5498-F41B097D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73" y="2506746"/>
            <a:ext cx="3351245" cy="3351245"/>
          </a:xfrm>
          <a:prstGeom prst="ellipse">
            <a:avLst/>
          </a:prstGeom>
        </p:spPr>
      </p:pic>
      <p:sp>
        <p:nvSpPr>
          <p:cNvPr id="15" name="Подзаголовок 14">
            <a:extLst>
              <a:ext uri="{FF2B5EF4-FFF2-40B4-BE49-F238E27FC236}">
                <a16:creationId xmlns:a16="http://schemas.microsoft.com/office/drawing/2014/main" id="{3359704E-3628-53FF-7DA4-8572E919A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31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(для компьютеров)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выше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(для мобильных устройств)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тестирование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#,JavaScript);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(.NET MAUI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Framework 4.8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 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гипертекстовой разметки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HMTL5;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описания внешнего вида документа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IDE(Visual Studio 2022, VS Code);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программного обеспечения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 7.0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3C5A391-6735-ED64-C567-42CC463D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409" y="1825625"/>
            <a:ext cx="3407856" cy="34078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51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была разделена на 5 этапов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задания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требований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Обсуждение требований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проектной документации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руководства(пользовательского и административного)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Программа-методика тестирования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надежности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проекта и разработка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Паспорт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графическому дизайну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17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опытного образца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макетов пользовательского интерфейса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страниц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клиента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серверного приложения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схемы хранения данных в базе данных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отработка документации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опытного образца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 отчета по тестированию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Отработка документации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Сдача работы заказчику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заказчику итогового результата проекта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18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отказоустойчивости системы в соответствии с расчетом надёжности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FD29156-6ADD-9009-1F44-BA4293F1F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24055" cy="4351338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0,00005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=0,99</m:t>
                      </m: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λp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𝑘𝑝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з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и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=0,4∗ 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−6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∗0,01∗0,25=0,00000001</m:t>
                    </m:r>
                  </m:oMath>
                </a14:m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=5000   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=0,4∗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 итогам расчета надёжности проекта получилось, что надёжность = 0,99, что говорит,, что наш проект хорошо защищён от разных негативных воздействий и ситуаций.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FD29156-6ADD-9009-1F44-BA4293F1F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24055" cy="4351338"/>
              </a:xfrm>
              <a:blipFill>
                <a:blip r:embed="rId3"/>
                <a:stretch>
                  <a:fillRect l="-1800" r="-1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Качество ПО: определение и постановка целей / Хабр">
            <a:extLst>
              <a:ext uri="{FF2B5EF4-FFF2-40B4-BE49-F238E27FC236}">
                <a16:creationId xmlns:a16="http://schemas.microsoft.com/office/drawing/2014/main" id="{9654C1DA-2E36-F0BF-8504-5D46541C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4" y="1842871"/>
            <a:ext cx="4768574" cy="317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39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разработчиков и их вклад в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Семёнов Евгений (руководитель и главный разработчик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платформы)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2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5" y="1253331"/>
            <a:ext cx="106195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«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FirstPlayer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предназначен для обмена опытом в области компьютерных игр, и является отличным местом для получения информации или решения дискуссионных проблем в сфере компьютерных игр.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50F596F-012D-EA19-7E68-31050AB6E166}"/>
              </a:ext>
            </a:extLst>
          </p:cNvPr>
          <p:cNvSpPr txBox="1">
            <a:spLocks/>
          </p:cNvSpPr>
          <p:nvPr/>
        </p:nvSpPr>
        <p:spPr>
          <a:xfrm>
            <a:off x="949035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3D9D6-61E1-7495-6BEA-0516CBB1DCE8}"/>
              </a:ext>
            </a:extLst>
          </p:cNvPr>
          <p:cNvSpPr txBox="1"/>
          <p:nvPr/>
        </p:nvSpPr>
        <p:spPr>
          <a:xfrm>
            <a:off x="949034" y="3647895"/>
            <a:ext cx="104047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Геймерский досуг представляет собой важную часть всего гейминга, будь то общение, обмен опытом. Тем самым наш проект будет актуален пока жив гейминг.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5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072" y="5694218"/>
            <a:ext cx="6449291" cy="4134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Главная страница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576C6FD-283A-C6C8-B085-009C43AC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7" y="1690688"/>
            <a:ext cx="6788726" cy="381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упить стикер Бэтмен - Комиксы">
            <a:extLst>
              <a:ext uri="{FF2B5EF4-FFF2-40B4-BE49-F238E27FC236}">
                <a16:creationId xmlns:a16="http://schemas.microsoft.com/office/drawing/2014/main" id="{1988C38A-4892-2143-251B-75C42E4FB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373" y="2403639"/>
            <a:ext cx="2577627" cy="257762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Виниловая наклейка Супермен купить в Киеве, Украине - Интернет-магазин  Вселенная Супергероев | TUOS.com.ua">
            <a:extLst>
              <a:ext uri="{FF2B5EF4-FFF2-40B4-BE49-F238E27FC236}">
                <a16:creationId xmlns:a16="http://schemas.microsoft.com/office/drawing/2014/main" id="{A2266088-C01E-B9DD-4E94-00C15C9C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6" y="2620890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6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приложения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072" y="5694218"/>
            <a:ext cx="6449291" cy="4134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Меню регистрации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6DEBFA2-DCB5-033F-2A92-AD460D48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798" y="1690688"/>
            <a:ext cx="6846403" cy="38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Набор стикеров для Telegram «Марио»">
            <a:extLst>
              <a:ext uri="{FF2B5EF4-FFF2-40B4-BE49-F238E27FC236}">
                <a16:creationId xmlns:a16="http://schemas.microsoft.com/office/drawing/2014/main" id="{8A8F7FAB-A17C-9045-0923-702073A9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749" y="229918"/>
            <a:ext cx="2268852" cy="226885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приложения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072" y="5694218"/>
            <a:ext cx="6449291" cy="4134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Меню входа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5A2472B-9D03-20CD-BA97-C01855B0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82" y="1469015"/>
            <a:ext cx="6968836" cy="39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Umm actually Meme Generator - Imgflip">
            <a:extLst>
              <a:ext uri="{FF2B5EF4-FFF2-40B4-BE49-F238E27FC236}">
                <a16:creationId xmlns:a16="http://schemas.microsoft.com/office/drawing/2014/main" id="{85F1DAE5-BEA2-8E5A-E9CA-4201EA3D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74" y="4739616"/>
            <a:ext cx="1964324" cy="190920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2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моб-приложения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12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моб-приложения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Мем: &quot;- И когда вы успели стать экспертом в мобильной разработке? - Вчера&quot;  - Все шаблоны - Meme-arsenal.com">
            <a:extLst>
              <a:ext uri="{FF2B5EF4-FFF2-40B4-BE49-F238E27FC236}">
                <a16:creationId xmlns:a16="http://schemas.microsoft.com/office/drawing/2014/main" id="{7715513E-3E72-E0D9-7205-2419E8BD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121" y="1690688"/>
            <a:ext cx="4181779" cy="439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7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моб-приложения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37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«</a:t>
            </a:r>
            <a:r>
              <a:rPr lang="en-US" dirty="0" err="1"/>
              <a:t>FirstPlayer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перейти в раздел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Персональных данных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Постов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Комментариев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постов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платформе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работы с данными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создание, редактирование и хранение информации в постах, комментариях, пользователях.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 - поддержка работы на различных устройствах от компьютеров до мобильных телефонов и планшетов.</a:t>
            </a:r>
          </a:p>
        </p:txBody>
      </p:sp>
      <p:pic>
        <p:nvPicPr>
          <p:cNvPr id="13314" name="Picture 2" descr="Genesis Innovation - Взять проект без ТЗ или отказаться от него? На первый  взгляд вопрос заставляет задуматься, стоит ли отказываться от проекта,  когда нет технического задания от заказчика. Но только задумайтесь, во">
            <a:extLst>
              <a:ext uri="{FF2B5EF4-FFF2-40B4-BE49-F238E27FC236}">
                <a16:creationId xmlns:a16="http://schemas.microsoft.com/office/drawing/2014/main" id="{8D26D181-1C71-5755-6358-FFA7353E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83" y="549714"/>
            <a:ext cx="3552217" cy="355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98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406</Words>
  <Application>Microsoft Office PowerPoint</Application>
  <PresentationFormat>Широкоэкранный</PresentationFormat>
  <Paragraphs>72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Платформа «FirstPlayer»</vt:lpstr>
      <vt:lpstr>Описание:</vt:lpstr>
      <vt:lpstr>Вид приложения:</vt:lpstr>
      <vt:lpstr>Вид приложения 2:</vt:lpstr>
      <vt:lpstr>Вид приложения 3:</vt:lpstr>
      <vt:lpstr>Пример моб-приложения:</vt:lpstr>
      <vt:lpstr>Пример моб-приложения:</vt:lpstr>
      <vt:lpstr>Пример моб-приложения:</vt:lpstr>
      <vt:lpstr>Функционал «FirstPlayer»</vt:lpstr>
      <vt:lpstr>Стек технологий:</vt:lpstr>
      <vt:lpstr>Этапы работы:</vt:lpstr>
      <vt:lpstr>Этапы работ</vt:lpstr>
      <vt:lpstr>Расчет отказоустойчивости системы в соответствии с расчетом надёжности</vt:lpstr>
      <vt:lpstr>Команда разработчиков и их вклад в разработку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«FirstPlayer»</dc:title>
  <dc:creator>Дмитрий Еремеев</dc:creator>
  <cp:lastModifiedBy>Семенов</cp:lastModifiedBy>
  <cp:revision>8</cp:revision>
  <dcterms:created xsi:type="dcterms:W3CDTF">2023-12-20T13:25:36Z</dcterms:created>
  <dcterms:modified xsi:type="dcterms:W3CDTF">2024-02-01T11:26:21Z</dcterms:modified>
</cp:coreProperties>
</file>