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5" r:id="rId5"/>
    <p:sldId id="260" r:id="rId6"/>
    <p:sldId id="261" r:id="rId7"/>
    <p:sldId id="266" r:id="rId8"/>
    <p:sldId id="262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E3922D-6746-4C51-9430-22198AA2A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A7050C-70DB-4AD2-933B-93357A291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8704F-1D8A-499B-9525-C9A5839D1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33AB-9A23-47D8-A45D-02919EFDF737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0E1CA5-DC2F-45B0-9AEA-137F4CBD3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6305ED-C970-4E04-AF06-B80D7B37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6D50-E36B-4C25-ADBF-C9238A65B4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91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0A5FC-E116-47BA-9C65-0A138454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29D1E5-71C9-4D68-A169-A8BA2ABDC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5AC540-2024-4C2A-896D-3F60737E8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33AB-9A23-47D8-A45D-02919EFDF737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30463F-106F-4E07-BD49-36C7DEE1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784DB8-A990-42D9-91B0-FE095091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6D50-E36B-4C25-ADBF-C9238A65B4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64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8886B5C-1B9E-457F-8226-DAFE43EF0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E55D96-4961-48E5-B9A4-D3C5A38BF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79E407-DBBB-4DAC-83ED-DB28DAE83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33AB-9A23-47D8-A45D-02919EFDF737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69039A-0CEB-422D-9F7A-4340943A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AE753F-BDD5-42C4-A89D-9E27398C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6D50-E36B-4C25-ADBF-C9238A65B4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24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81F6DE-2211-4984-9502-361A9686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23A13D-9A37-451C-8375-F48750C54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979104-A740-4B0C-B27A-1A87BCAA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33AB-9A23-47D8-A45D-02919EFDF737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29523A-E0E4-4E6F-8222-54503EF6B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A1A984-0764-4F3C-AC1D-AE516AF9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6D50-E36B-4C25-ADBF-C9238A65B4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40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E97830-6C67-4107-A4FA-9A0E7A66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9FD610-58C2-437E-B5B6-EC3E63527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CED424-766B-4B3B-882C-75D31827B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33AB-9A23-47D8-A45D-02919EFDF737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8ACD1E-34EF-4904-806B-4D219030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6CFA46-5574-46D7-B7B6-96A2BD13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6D50-E36B-4C25-ADBF-C9238A65B4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99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BC6B57-F4B5-41AB-9379-C0F90091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137421-2DE6-4FCB-821D-A00893259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9746BB-6EB0-418F-B6AE-73EA25D86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A33311-CE87-45C3-9E97-F4F9D425B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33AB-9A23-47D8-A45D-02919EFDF737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4477CA-42B9-4414-B5C4-5095F71E0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388420-D491-4700-9438-C4F3AC00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6D50-E36B-4C25-ADBF-C9238A65B4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09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66AE1-ED4B-4792-9A62-5D76FABB3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1A0817-F51D-416C-9A2A-D7DA0646B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55B593-9957-4E25-A3D1-439D4951E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1AE8598-7707-4AA8-B921-7835844CC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882B1A8-89C9-46C8-A30E-B97B255DE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8BFEEED-1141-4A72-A295-C4E18B222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33AB-9A23-47D8-A45D-02919EFDF737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813ABCF-D3BF-4C4A-B877-8FC96C6E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E6B8E2C-1D07-4A2F-98C7-C5ECD6EB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6D50-E36B-4C25-ADBF-C9238A65B4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25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CE75A-60D3-4ACC-BA4D-42930730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344CF93-D5C2-4529-BC17-A76ED25BF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33AB-9A23-47D8-A45D-02919EFDF737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DCBFEF9-FBD6-4DD3-99AF-C43A1F30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067BD7A-FEA7-458E-94E2-CE694BE19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6D50-E36B-4C25-ADBF-C9238A65B4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82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51CE642-63FD-42DF-986F-09A6DE991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33AB-9A23-47D8-A45D-02919EFDF737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01C5243-24F9-4CB3-ACA7-90F9D938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BD84AC-CFBB-4BE3-825E-45578FED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6D50-E36B-4C25-ADBF-C9238A65B4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74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37EEC6-ACC7-4E55-8CBB-1F4727D14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5CD396-0CB6-4442-AC23-B026251D0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214FC2-0713-4651-A431-6F174DF2F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568613-E41D-4FC6-ABFD-3202B76D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33AB-9A23-47D8-A45D-02919EFDF737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720AB1-537B-4683-8525-582A9AA6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B3B877-B225-4652-8433-6162E0CF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6D50-E36B-4C25-ADBF-C9238A65B4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65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69C85-7C01-42F9-B52C-514ADAE5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30190E9-0489-44BA-992C-F4636D78B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6C993A-59E7-4D3B-8EDC-BE17671A2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CDE0CC-4530-4AC3-9804-9C31ED90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33AB-9A23-47D8-A45D-02919EFDF737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29DDAA-4C1C-43C9-BAEE-642842EF4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98E5B3-0DA1-43D6-81D8-337F7B0B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6D50-E36B-4C25-ADBF-C9238A65B4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94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B86DDA-DB04-4468-A9A0-EEC55F39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158344-21D8-46B6-AD1F-2060392D1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2EDFAB-3841-4464-BF5E-7DB07F908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333AB-9A23-47D8-A45D-02919EFDF737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683C35-E250-4571-86F0-2270FF995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A79D66-EFCB-4780-876E-C87FABF61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56D50-E36B-4C25-ADBF-C9238A65B4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16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38E95F-64AF-4D59-83FD-CEA52CEDC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508" y="140677"/>
            <a:ext cx="9278815" cy="1512277"/>
          </a:xfrm>
        </p:spPr>
        <p:txBody>
          <a:bodyPr>
            <a:normAutofit/>
          </a:bodyPr>
          <a:lstStyle/>
          <a:p>
            <a:r>
              <a:rPr lang="en-US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a training plan using machine learning.</a:t>
            </a:r>
            <a:endParaRPr lang="ru-RU" sz="4000" dirty="0"/>
          </a:p>
        </p:txBody>
      </p:sp>
      <p:pic>
        <p:nvPicPr>
          <p:cNvPr id="2050" name="Picture 2" descr="План тренировки в тренажёрном зале для мужчин – Онлайн-журнал Льва  Гончарова о ЗОЖ и вредных привычках.">
            <a:extLst>
              <a:ext uri="{FF2B5EF4-FFF2-40B4-BE49-F238E27FC236}">
                <a16:creationId xmlns:a16="http://schemas.microsoft.com/office/drawing/2014/main" id="{E0B9B019-CACD-42A0-BD0B-7B3E3B6BFC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004"/>
          <a:stretch/>
        </p:blipFill>
        <p:spPr bwMode="auto">
          <a:xfrm>
            <a:off x="259250" y="2075108"/>
            <a:ext cx="11932750" cy="478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05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План тренировок">
            <a:extLst>
              <a:ext uri="{FF2B5EF4-FFF2-40B4-BE49-F238E27FC236}">
                <a16:creationId xmlns:a16="http://schemas.microsoft.com/office/drawing/2014/main" id="{DC429376-4444-4AA5-B192-D80DF0C17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737" y="3429542"/>
            <a:ext cx="5021263" cy="342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544F2A-62FC-49A3-8555-BBE47E7AB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60584"/>
          </a:xfrm>
        </p:spPr>
        <p:txBody>
          <a:bodyPr>
            <a:normAutofit/>
          </a:bodyPr>
          <a:lstStyle/>
          <a:p>
            <a:pPr algn="ctr"/>
            <a:r>
              <a:rPr lang="en-US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Introduction: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796A6C-14B7-4D8F-AE87-3630205D5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585"/>
            <a:ext cx="10515600" cy="2426677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planning is an important aspect for achieving athletic goals, but it can be complex and error-prone.</a:t>
            </a:r>
            <a:endParaRPr lang="ru-RU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 the use of machine learning methods to develop an effective and personalized training plan.</a:t>
            </a:r>
            <a:endParaRPr lang="ru-RU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328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5FB22-C68D-4A60-9EFB-2A43AB1D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93"/>
            <a:ext cx="10515600" cy="1021495"/>
          </a:xfrm>
        </p:spPr>
        <p:txBody>
          <a:bodyPr>
            <a:normAutofit/>
          </a:bodyPr>
          <a:lstStyle/>
          <a:p>
            <a:pPr algn="ctr"/>
            <a:r>
              <a:rPr lang="en-US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analysis: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5E85FC-3A23-4542-BF48-FBF6E57C9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4588"/>
            <a:ext cx="11154508" cy="503237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Collection of data about the athlete: includes information about his physical fitness, health, preferences, goals.</a:t>
            </a:r>
            <a:endParaRPr lang="ru-RU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of sensors and tracking devices: to obtain more accurate information about physical activity and health indicators.</a:t>
            </a:r>
            <a:endParaRPr lang="ru-RU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preparation: cleaning, transformation, feature extraction.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51036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E77AE4-38B4-408E-855B-B3928E6D8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78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Human proportions</a:t>
            </a:r>
            <a:endParaRPr lang="ru-RU" sz="4000" b="1" dirty="0"/>
          </a:p>
        </p:txBody>
      </p:sp>
      <p:pic>
        <p:nvPicPr>
          <p:cNvPr id="4" name="Picture 2" descr="Пропорции в бодибилдинге – Онлайн-журнал Льва Гончарова о ЗОЖ и вредных  привычках.">
            <a:extLst>
              <a:ext uri="{FF2B5EF4-FFF2-40B4-BE49-F238E27FC236}">
                <a16:creationId xmlns:a16="http://schemas.microsoft.com/office/drawing/2014/main" id="{096F6660-300B-4514-BB70-C37E33ACFF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" t="14616" r="1043"/>
          <a:stretch/>
        </p:blipFill>
        <p:spPr bwMode="auto">
          <a:xfrm>
            <a:off x="1699846" y="1027906"/>
            <a:ext cx="8792308" cy="570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0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Ребенок-робот с книжным эскизом машинного обучения, гравировка векторной  иллюстрации. Метафора машинного обучения. Дизайн рубашки с принтом.  Имитация Доски Царапин. Черно-белое изображение . Векторное изображение  ©AlexanderPokusay 308353336">
            <a:extLst>
              <a:ext uri="{FF2B5EF4-FFF2-40B4-BE49-F238E27FC236}">
                <a16:creationId xmlns:a16="http://schemas.microsoft.com/office/drawing/2014/main" id="{C9BBC404-4012-41F1-987E-C83302453C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13" b="8092"/>
          <a:stretch/>
        </p:blipFill>
        <p:spPr bwMode="auto">
          <a:xfrm>
            <a:off x="9437103" y="411162"/>
            <a:ext cx="2754897" cy="305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8858C-9747-48F9-A061-6BC67A1A0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methods: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FD6ABD-75CF-4172-BD95-FC7E37A00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9382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 models: for predicting training results based on historical data.</a:t>
            </a:r>
            <a:endParaRPr lang="ru-RU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Classification: to determine the optimal types of training depending on your goals.</a:t>
            </a:r>
            <a:endParaRPr lang="ru-RU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Clustering: to identify groups of athletes with similar needs and abilities.</a:t>
            </a:r>
            <a:endParaRPr lang="ru-RU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Reinforcement learning: for adaptive, real-time training planning.</a:t>
            </a:r>
            <a:endParaRPr lang="ru-RU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28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3B649C-3C7A-43C0-8249-0A191BB4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Stages of developing a training plan: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29436F-1005-43F1-B85A-4E815ACEB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Identification of athlete's goals and limitations.</a:t>
            </a:r>
            <a:endParaRPr lang="ru-RU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Selecting appropriate machine learning methods.</a:t>
            </a:r>
            <a:endParaRPr lang="ru-RU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 the model based on historical data.</a:t>
            </a:r>
            <a:endParaRPr lang="ru-RU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testing and validation.</a:t>
            </a:r>
            <a:endParaRPr lang="ru-RU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Adaptation of the plan during training based on feedback and new data.</a:t>
            </a:r>
            <a:endParaRPr lang="ru-RU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755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Александр Невский - русский Шварценеггер или барон Мюнхгаузен? | ХОЛИСТИКА  с Татьяной Мелени | Дзен">
            <a:extLst>
              <a:ext uri="{FF2B5EF4-FFF2-40B4-BE49-F238E27FC236}">
                <a16:creationId xmlns:a16="http://schemas.microsoft.com/office/drawing/2014/main" id="{0871B1B1-2750-4436-B4D2-17A5843A4F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030" y="0"/>
            <a:ext cx="7400042" cy="552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698EE-2EFB-4388-B335-98E078BCE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031" y="5820507"/>
            <a:ext cx="3622432" cy="896815"/>
          </a:xfrm>
        </p:spPr>
        <p:txBody>
          <a:bodyPr/>
          <a:lstStyle/>
          <a:p>
            <a:pPr algn="ctr"/>
            <a:r>
              <a:rPr lang="en-US" dirty="0"/>
              <a:t>before</a:t>
            </a:r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053B218-87C8-4F42-BBEA-5ED8F28DA682}"/>
              </a:ext>
            </a:extLst>
          </p:cNvPr>
          <p:cNvSpPr txBox="1">
            <a:spLocks/>
          </p:cNvSpPr>
          <p:nvPr/>
        </p:nvSpPr>
        <p:spPr>
          <a:xfrm flipH="1">
            <a:off x="5339860" y="5820507"/>
            <a:ext cx="3622431" cy="896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after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759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1D4F7B-BAB1-4CF3-970C-3C23E9D35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Benefits of using machine learning in training planning: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9D8BB7-56B7-41FC-89A9-2CB39BC0F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Personalization: taking into account individual characteristics and goals.</a:t>
            </a:r>
            <a:endParaRPr lang="ru-RU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Efficiency: optimization of the training process to achieve maximum results.</a:t>
            </a:r>
            <a:endParaRPr lang="ru-RU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Adaptability: the ability to quickly respond to changes in physical fitness and training conditions.</a:t>
            </a:r>
            <a:endParaRPr lang="ru-RU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2610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Обои актёр, бодибилдер, чёрно-белый, культурист, бизнесмен для рабочего  стола #67744">
            <a:extLst>
              <a:ext uri="{FF2B5EF4-FFF2-40B4-BE49-F238E27FC236}">
                <a16:creationId xmlns:a16="http://schemas.microsoft.com/office/drawing/2014/main" id="{F2DC3A48-F1F8-4FB0-B173-8CB9BA18DA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" b="7500"/>
          <a:stretch/>
        </p:blipFill>
        <p:spPr bwMode="auto">
          <a:xfrm>
            <a:off x="492369" y="-1"/>
            <a:ext cx="11973378" cy="685800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1E71F08C-CD96-4195-867B-A75B9E8C1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8169"/>
            <a:ext cx="10515600" cy="300696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is a powerful tool for creating personalized and effective training plans that can help athletes achieve their goals faster and more efficiently.</a:t>
            </a:r>
            <a:endParaRPr lang="ru-RU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Further research and development in this area could lead to even more advanced and adaptive training planning systems.</a:t>
            </a:r>
            <a:endParaRPr lang="ru-RU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B1FF38-05C9-48CC-A1F9-19D307F72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36677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298</Words>
  <Application>Microsoft Office PowerPoint</Application>
  <PresentationFormat>Широкоэкранный</PresentationFormat>
  <Paragraphs>29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Creating a training plan using machine learning.</vt:lpstr>
      <vt:lpstr>Introduction:</vt:lpstr>
      <vt:lpstr> Data analysis:</vt:lpstr>
      <vt:lpstr>Human proportions</vt:lpstr>
      <vt:lpstr> Machine learning methods:</vt:lpstr>
      <vt:lpstr> Stages of developing a training plan:</vt:lpstr>
      <vt:lpstr>before</vt:lpstr>
      <vt:lpstr>Benefits of using machine learning in training planning:</vt:lpstr>
      <vt:lpstr>Conclusion: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training plan using machine learning.</dc:title>
  <dc:creator>Семенов</dc:creator>
  <cp:lastModifiedBy>Семенов</cp:lastModifiedBy>
  <cp:revision>8</cp:revision>
  <dcterms:created xsi:type="dcterms:W3CDTF">2024-03-14T15:15:22Z</dcterms:created>
  <dcterms:modified xsi:type="dcterms:W3CDTF">2024-03-14T16:33:51Z</dcterms:modified>
</cp:coreProperties>
</file>