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6DCF71-7738-47B3-A922-D590E84756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2529D83-275F-4908-8B69-A7CBEDBE8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205042-FA94-497C-8637-4EDDCFC94468}"/>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6C2BC008-A1F7-4A1F-914F-C3F4E87DB9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E84CD5-B69F-45E2-9F1B-8EAB7F91A435}"/>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212538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66F4FA-E314-4CD9-893B-28E61A2F725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A1687DD-99F9-46CD-99C8-E6365E9077E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FCF3F0-B289-4D0E-B0B4-D73C87CDF15D}"/>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C367CAA9-8AD6-497D-ADAD-8AC9EF4F9B9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8F898-3677-47DC-BA36-D6714D48B300}"/>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286191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0E48033-AE7B-4849-BB6C-4F8858E5B5D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4C55CED-0991-45FE-8DF9-0F3E186991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EBD4CF7-D5D4-47C1-AE64-FE1EC2C362B9}"/>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75FD2E73-B21C-4DFC-B6BA-D263EF11E09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DEE9895-054E-45FE-8906-0EC58A145515}"/>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399076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F5EC25-53BC-417D-8ECB-CBD838FC19F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500340-46A2-43DB-987E-75BC1651F48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E686C6-9FAF-41C2-9E9B-AF1A037BD319}"/>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501CD1C4-968D-4D89-AD11-6F87043AA2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8AFC19-1E1B-442C-8DB7-6C7FAD7268F8}"/>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255915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31EF3-C422-4E02-BBAE-80786594877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D3CF1A3-5BF7-48E5-888B-EF3D200EE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8241D8B-DC2A-46FF-9DF4-65913F0F9C63}"/>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C9763594-96DA-47C0-A513-9F6D770C4E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31CE26-114A-4C96-A334-B6C66016310B}"/>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189913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18C16-46F1-4AAA-A59C-949C8D58C5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F5BEE87-C6E7-4AD9-B97A-E1AF3FF1D8B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5897092-C99F-49C0-BFCB-89831D0D08F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9AC242F-DA95-4292-8BA8-A1E8B68C12F7}"/>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6" name="Нижний колонтитул 5">
            <a:extLst>
              <a:ext uri="{FF2B5EF4-FFF2-40B4-BE49-F238E27FC236}">
                <a16:creationId xmlns:a16="http://schemas.microsoft.com/office/drawing/2014/main" id="{40334432-E75B-43F4-9AE9-C1385F3EA86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B4028D-2F76-4325-972F-FEFA158A15A5}"/>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97381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2EEE4B-27D2-43DB-9691-4D78B0E1221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E1D8362-AB02-402B-9F3F-561FBD8EB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3302BC3-0CF0-4F19-B8ED-DEB485445DD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1C35820-10DA-4033-9E7A-C0E27F84B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4E553ED-2F64-4DEA-B0E4-6799005F6DD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898993B-2CA0-4B3D-8E5D-C4ADE458EAC0}"/>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8" name="Нижний колонтитул 7">
            <a:extLst>
              <a:ext uri="{FF2B5EF4-FFF2-40B4-BE49-F238E27FC236}">
                <a16:creationId xmlns:a16="http://schemas.microsoft.com/office/drawing/2014/main" id="{7201E5E0-2229-4714-85E2-9167FD4A7FF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7FA6A68-2B8D-40E7-8F22-A6B6D9574BB5}"/>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169957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DBBC0-69AE-4FE4-9714-5E44EEEFF09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2304813-18BF-4BB6-B622-EB6A2BBEE043}"/>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4" name="Нижний колонтитул 3">
            <a:extLst>
              <a:ext uri="{FF2B5EF4-FFF2-40B4-BE49-F238E27FC236}">
                <a16:creationId xmlns:a16="http://schemas.microsoft.com/office/drawing/2014/main" id="{F32CD9C1-57B8-42E4-8152-8FE3A325366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0E80984-F0FC-49D1-A663-ECE314A50303}"/>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396198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5AC6F39-AADA-4D86-A273-998ECD37DEB3}"/>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3" name="Нижний колонтитул 2">
            <a:extLst>
              <a:ext uri="{FF2B5EF4-FFF2-40B4-BE49-F238E27FC236}">
                <a16:creationId xmlns:a16="http://schemas.microsoft.com/office/drawing/2014/main" id="{C1A39988-BB5E-4A8E-AEC2-7FF0BA5534A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E6D291D-71AD-48CD-95A2-1B63AFAEF1AC}"/>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192833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C91331-2F8C-4851-852A-843D645DE45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E20E81E-A578-4F1E-89EC-A1CA5C1E9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A64B861-E6AA-4710-B7FF-D1462F2E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1A0266C-3335-47A1-8143-D43A6E0CFA05}"/>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6" name="Нижний колонтитул 5">
            <a:extLst>
              <a:ext uri="{FF2B5EF4-FFF2-40B4-BE49-F238E27FC236}">
                <a16:creationId xmlns:a16="http://schemas.microsoft.com/office/drawing/2014/main" id="{3188D6CA-E85A-4278-B355-E595C7373EE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D5BF25-2695-4A5C-A977-FD5772A53C7B}"/>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382826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C96046-EC4D-4CC6-967D-C8158FEB77D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02DC29E-7A29-4DF0-800F-04D9A58C8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076D717-BA10-41E3-A577-9BE2370B0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4704B3A-6B30-4304-A76C-2817B0EBE7F3}"/>
              </a:ext>
            </a:extLst>
          </p:cNvPr>
          <p:cNvSpPr>
            <a:spLocks noGrp="1"/>
          </p:cNvSpPr>
          <p:nvPr>
            <p:ph type="dt" sz="half" idx="10"/>
          </p:nvPr>
        </p:nvSpPr>
        <p:spPr/>
        <p:txBody>
          <a:bodyPr/>
          <a:lstStyle/>
          <a:p>
            <a:fld id="{61C24D22-FA31-4313-8C68-9D085DD295A2}" type="datetimeFigureOut">
              <a:rPr lang="ru-RU" smtClean="0"/>
              <a:t>21.05.2024</a:t>
            </a:fld>
            <a:endParaRPr lang="ru-RU"/>
          </a:p>
        </p:txBody>
      </p:sp>
      <p:sp>
        <p:nvSpPr>
          <p:cNvPr id="6" name="Нижний колонтитул 5">
            <a:extLst>
              <a:ext uri="{FF2B5EF4-FFF2-40B4-BE49-F238E27FC236}">
                <a16:creationId xmlns:a16="http://schemas.microsoft.com/office/drawing/2014/main" id="{BDE72191-EA01-4F4C-989E-2D9F8D48053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71B7223-0C95-4F54-B77D-CAF3A7A28CA0}"/>
              </a:ext>
            </a:extLst>
          </p:cNvPr>
          <p:cNvSpPr>
            <a:spLocks noGrp="1"/>
          </p:cNvSpPr>
          <p:nvPr>
            <p:ph type="sldNum" sz="quarter" idx="12"/>
          </p:nvPr>
        </p:nvSpPr>
        <p:spPr/>
        <p:txBody>
          <a:bodyPr/>
          <a:lstStyle/>
          <a:p>
            <a:fld id="{EF8AA645-EC6D-4115-B2FA-E189C9D27DFE}" type="slidenum">
              <a:rPr lang="ru-RU" smtClean="0"/>
              <a:t>‹#›</a:t>
            </a:fld>
            <a:endParaRPr lang="ru-RU"/>
          </a:p>
        </p:txBody>
      </p:sp>
    </p:spTree>
    <p:extLst>
      <p:ext uri="{BB962C8B-B14F-4D97-AF65-F5344CB8AC3E}">
        <p14:creationId xmlns:p14="http://schemas.microsoft.com/office/powerpoint/2010/main" val="214358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FE93B2-69F9-483E-91DB-C004B2CE1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F5A61FB-B277-4F86-AA81-90CA3E708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7770F8-7933-4374-90AD-B614ACB77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24D22-FA31-4313-8C68-9D085DD295A2}" type="datetimeFigureOut">
              <a:rPr lang="ru-RU" smtClean="0"/>
              <a:t>21.05.2024</a:t>
            </a:fld>
            <a:endParaRPr lang="ru-RU"/>
          </a:p>
        </p:txBody>
      </p:sp>
      <p:sp>
        <p:nvSpPr>
          <p:cNvPr id="5" name="Нижний колонтитул 4">
            <a:extLst>
              <a:ext uri="{FF2B5EF4-FFF2-40B4-BE49-F238E27FC236}">
                <a16:creationId xmlns:a16="http://schemas.microsoft.com/office/drawing/2014/main" id="{B05BA415-D4E8-49C5-98A4-8548D89EA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C0362C3-550E-4FA6-B44C-67161CD44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AA645-EC6D-4115-B2FA-E189C9D27DFE}" type="slidenum">
              <a:rPr lang="ru-RU" smtClean="0"/>
              <a:t>‹#›</a:t>
            </a:fld>
            <a:endParaRPr lang="ru-RU"/>
          </a:p>
        </p:txBody>
      </p:sp>
    </p:spTree>
    <p:extLst>
      <p:ext uri="{BB962C8B-B14F-4D97-AF65-F5344CB8AC3E}">
        <p14:creationId xmlns:p14="http://schemas.microsoft.com/office/powerpoint/2010/main" val="12357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C9E8E9-13DD-4ABB-A76E-22D9DF762F2E}"/>
              </a:ext>
            </a:extLst>
          </p:cNvPr>
          <p:cNvSpPr>
            <a:spLocks noGrp="1"/>
          </p:cNvSpPr>
          <p:nvPr>
            <p:ph type="ctrTitle"/>
          </p:nvPr>
        </p:nvSpPr>
        <p:spPr>
          <a:xfrm>
            <a:off x="266007" y="365760"/>
            <a:ext cx="11804073" cy="1862051"/>
          </a:xfrm>
        </p:spPr>
        <p:txBody>
          <a:bodyPr>
            <a:normAutofit/>
          </a:bodyPr>
          <a:lstStyle/>
          <a:p>
            <a:r>
              <a:rPr lang="en-US" sz="3200" b="1" dirty="0">
                <a:effectLst/>
                <a:latin typeface="Times New Roman" panose="02020603050405020304" pitchFamily="18" charset="0"/>
                <a:ea typeface="Times New Roman" panose="02020603050405020304" pitchFamily="18" charset="0"/>
              </a:rPr>
              <a:t>TRANSLATION CHALLENGES IN THE INFORMATION TECHNOLOGY DOCUMENTATION DOMAIN</a:t>
            </a:r>
            <a:endParaRPr lang="ru-RU" sz="3200" dirty="0"/>
          </a:p>
        </p:txBody>
      </p:sp>
      <p:pic>
        <p:nvPicPr>
          <p:cNvPr id="1026" name="Picture 2" descr="Основные трудности при выполнении технического перевода">
            <a:extLst>
              <a:ext uri="{FF2B5EF4-FFF2-40B4-BE49-F238E27FC236}">
                <a16:creationId xmlns:a16="http://schemas.microsoft.com/office/drawing/2014/main" id="{E46D9BC8-C852-4090-B290-23FCF412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 y="2969173"/>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591CEB-BDF5-40F1-9DC6-E11D7668153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ROLE OF INFORMATION TECHNOLOGY</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114782B-D860-4F76-AE37-3803E5324A8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role of information technology (IT) in various industries of the modern world, from business to science, is undeniable. With the development of globalization and international interaction, there is an increasing need for effective translation activities, especially in the field of technical documentation. This emphasizes the importance of translation in the IT sphere and the need to address associated challenges.</a:t>
            </a:r>
          </a:p>
        </p:txBody>
      </p:sp>
      <p:pic>
        <p:nvPicPr>
          <p:cNvPr id="2052" name="Picture 4" descr="Информационные технологии как фундамент и основной вектор обучения -  Бизнес-издание Клуб Директоров">
            <a:extLst>
              <a:ext uri="{FF2B5EF4-FFF2-40B4-BE49-F238E27FC236}">
                <a16:creationId xmlns:a16="http://schemas.microsoft.com/office/drawing/2014/main" id="{82951C7A-5FDB-412C-A578-DC99615F8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71" y="4239490"/>
            <a:ext cx="5940829" cy="261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41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AE633B-5E1C-44D2-AEEE-D2405725FF3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MAIN DIFFICULTY</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1F121CA-85AB-4A3F-8B2C-AF218F77A02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Translating technical documentation in the IT sphere is a complex task, facing a number of significant challenges. Firstly, the IT sector is characterized by rapid development and constant innovation, requiring translators to constantly update their knowledge and skills. Additionally, specialized terminology in this field is often unique and may have different meanings in different contexts, creating difficulties in translation.</a:t>
            </a:r>
            <a:endParaRPr lang="ru-RU" dirty="0">
              <a:latin typeface="Times New Roman" panose="02020603050405020304" pitchFamily="18" charset="0"/>
              <a:cs typeface="Times New Roman" panose="02020603050405020304" pitchFamily="18" charset="0"/>
            </a:endParaRPr>
          </a:p>
        </p:txBody>
      </p:sp>
      <p:pic>
        <p:nvPicPr>
          <p:cNvPr id="3074" name="Picture 2" descr="Основные проблемы внедрения СЭД и их решение | Институт высоких технологий">
            <a:extLst>
              <a:ext uri="{FF2B5EF4-FFF2-40B4-BE49-F238E27FC236}">
                <a16:creationId xmlns:a16="http://schemas.microsoft.com/office/drawing/2014/main" id="{737614DD-F9FD-4D82-B00F-BE5F4F5A9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611" y="4185458"/>
            <a:ext cx="3563389" cy="267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84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0E625-84C1-40DC-AB8F-908262BBAFD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ISSUE OF A MULTILINGUAL WORK ENVIRONMENT</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F606387-8215-46DE-B8E6-9289FC04721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An important aspect is the multilingual work environment and collaboration in IT projects. Translators must consider the cultural specifics and linguistic nuances of the target audience to ensure the most effective understanding of technical information.</a:t>
            </a:r>
            <a:endParaRPr lang="ru-RU" dirty="0">
              <a:latin typeface="Times New Roman" panose="02020603050405020304" pitchFamily="18" charset="0"/>
              <a:cs typeface="Times New Roman" panose="02020603050405020304" pitchFamily="18" charset="0"/>
            </a:endParaRPr>
          </a:p>
        </p:txBody>
      </p:sp>
      <p:pic>
        <p:nvPicPr>
          <p:cNvPr id="4106" name="Picture 10" descr="La inteligencia artificial impulsa la diversidad y el multilingüismo - TIC  Negocios">
            <a:extLst>
              <a:ext uri="{FF2B5EF4-FFF2-40B4-BE49-F238E27FC236}">
                <a16:creationId xmlns:a16="http://schemas.microsoft.com/office/drawing/2014/main" id="{E40585FE-D85A-4AA2-83C2-458F39419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334" y="3554576"/>
            <a:ext cx="4956666" cy="330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94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6FC1A3-278D-44FE-93AC-38F2F35D23D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ISSUE OF DOCUMENTATION UPDATES</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A2127B1-E7DF-43D6-BA1D-3CD91182553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constant updating of documentation in the IT sector requires translators to respond promptly to changes. For instance, after the release of a new software version, documentation, including translations, needs updating, which can demand significant time and resource investment. To address this issue, automated translation management systems can be employed to track documentation changes and promptly make corrections to translations.</a:t>
            </a:r>
          </a:p>
        </p:txBody>
      </p:sp>
      <p:pic>
        <p:nvPicPr>
          <p:cNvPr id="5124" name="Picture 4" descr="Право на подпись: что нужно знать перед посещением нотариуса / «Особый  взгляд» - портал для людей, которые видят по-разному">
            <a:extLst>
              <a:ext uri="{FF2B5EF4-FFF2-40B4-BE49-F238E27FC236}">
                <a16:creationId xmlns:a16="http://schemas.microsoft.com/office/drawing/2014/main" id="{764A0C6D-9148-40C9-9E7A-209534023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725" y="4162351"/>
            <a:ext cx="4012276" cy="26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7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2CE90-1098-4F9A-AE89-C16EFD6F7F6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SOLUTION</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7D5EC82-1685-43BA-B7BB-E632F2C9E4DF}"/>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Addressing these issues can significantly enhance communication quality within the IT environment, facilitating knowledge and experience exchange among different cultures and countries. Creating and maintaining terminology dictionaries, careful examination of term usage contexts, and utilizing automated translation management systems can substantially improve the quality of translating technical documentation in the IT field.</a:t>
            </a:r>
            <a:endParaRPr lang="ru-RU" dirty="0">
              <a:latin typeface="Times New Roman" panose="02020603050405020304" pitchFamily="18" charset="0"/>
              <a:cs typeface="Times New Roman" panose="02020603050405020304" pitchFamily="18" charset="0"/>
            </a:endParaRPr>
          </a:p>
        </p:txBody>
      </p:sp>
      <p:pic>
        <p:nvPicPr>
          <p:cNvPr id="6146" name="Picture 2" descr="Как найти решение сложной проблемы в шесть этапов | Executive.ru">
            <a:extLst>
              <a:ext uri="{FF2B5EF4-FFF2-40B4-BE49-F238E27FC236}">
                <a16:creationId xmlns:a16="http://schemas.microsoft.com/office/drawing/2014/main" id="{6CA66B4D-BF0E-4E6B-84BB-51C5234753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01"/>
          <a:stretch/>
        </p:blipFill>
        <p:spPr bwMode="auto">
          <a:xfrm>
            <a:off x="7448204" y="4355665"/>
            <a:ext cx="4743796" cy="250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2022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329</Words>
  <Application>Microsoft Office PowerPoint</Application>
  <PresentationFormat>Широкоэкранный</PresentationFormat>
  <Paragraphs>11</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Times New Roman</vt:lpstr>
      <vt:lpstr>Тема Office</vt:lpstr>
      <vt:lpstr>TRANSLATION CHALLENGES IN THE INFORMATION TECHNOLOGY DOCUMENTATION DOMAIN</vt:lpstr>
      <vt:lpstr>THE ROLE OF INFORMATION TECHNOLOGY</vt:lpstr>
      <vt:lpstr>THE MAIN DIFFICULTY</vt:lpstr>
      <vt:lpstr>THE ISSUE OF A MULTILINGUAL WORK ENVIRONMENT</vt:lpstr>
      <vt:lpstr>THE ISSUE OF DOCUMENTATION UPDATES</vt:lpstr>
      <vt:lpstr>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ПРОБЛЕМЫ ПЕРЕВОДА ТЕХНИЧЕСКОЙ ДОКУМЕНТАЦИИ В СФЕРЕ ИНФОРМАЦИОННЫХ ТЕХНОЛОГИЙ</dc:title>
  <dc:creator>Семенов</dc:creator>
  <cp:lastModifiedBy>Семенов</cp:lastModifiedBy>
  <cp:revision>5</cp:revision>
  <dcterms:created xsi:type="dcterms:W3CDTF">2024-05-20T17:03:30Z</dcterms:created>
  <dcterms:modified xsi:type="dcterms:W3CDTF">2024-05-20T17:35:57Z</dcterms:modified>
</cp:coreProperties>
</file>