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B6025-DDB3-4C9C-A12E-78A63E43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024C51-AB7E-44E2-A7C4-6CD2E7C95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47878-A18C-4A54-829B-7E274C21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7730E-F4E0-4280-B919-0E09FB85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FFCEF-68B3-4470-96D2-C8646A78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58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B42F8-313F-4F5A-9F77-E78851CE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F2DB25-83F9-48C2-AD0E-2EB59A0A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F6F1E-154C-4289-B618-4E927215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9E3B6-C3B0-4AAB-9A44-DAB10424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F1AE7-914A-4087-A129-F82F10A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A3EDD3-29C3-4A4A-888A-A24521234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088D60-20A2-4055-A42A-B3645914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F90583-5B6D-477D-8670-0CC9F29F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7A10A-8DB8-448A-90CC-04B9362D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B658E-4217-4CAB-83FA-B302BC6C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0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FDD0C-95A6-44EC-89E1-97CF09FD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1966B-196F-4A25-8C08-34C33C97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15F4A-0C83-4519-92BE-917FC46C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1A52EE-792F-4A4E-BDD1-D1A32E92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0D31B-7B1F-4276-9A9D-BE49B07C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7D761-F474-42D4-AD89-9FE04BF9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827B00-FC18-4C81-AA9B-ED230790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D02E82-C9E1-443E-ADBD-EA3666AA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322BA-171D-46FC-9503-C4142807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3B8EF-3E98-409D-B0C4-5E0746CA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D2A79-7206-4372-9F2B-195A1E64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6C7E0-959F-4447-8A7F-3FF1D5298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64A12-919E-45D3-A091-F43C4519F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AE633-7627-4409-9A75-58CA7DA5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87F5D-5C47-4AAC-9AB9-AE8B8163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E5180-7694-4D99-A47D-37A82DD6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C7DC5-5B4A-40A9-93DA-5F731061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E83F9B-CE4C-42F8-A151-AB78DE515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77C7FE-372F-49FA-8D7C-556D69872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1B1736-5964-4A3E-9792-B4BAC6FC8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39105A-4A87-4A26-B9E6-792C1458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B7C6CC-F5BF-41CC-85AB-E30B9885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9FB3C9-8A6D-4AF8-A665-2A4C9FCC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AF57A5-6CF5-4F91-8F02-D5E504CF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6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FDC0F-61BA-4AAD-9083-AE63EC33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75985C-308C-4864-AE46-D04BF29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620CE1-1233-41CC-9AAB-3CCF9202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32A7DA-EC80-4C6C-93F2-F185116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3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27964B-89AD-4685-BAE3-5FAD1356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B179BE-C49F-4845-A7B8-37027871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CE1BD-92C1-485D-8E35-E3C009E3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1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2A1EC-0838-4576-8A53-890BD16D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E15E5-2B72-411C-B6FC-3A09C54A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2C6FC2-758F-466D-BE62-C64190292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3753E8-1168-4D26-BA51-F1C5881C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3FF5FC-411D-466F-9917-4B10C874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1FD95-181F-4769-A5BC-46C86119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09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4C60-F498-43F8-A724-176425F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EC3233-8AF1-4E5C-AC1C-7AC2726A6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1EBC3D-87A8-44F0-A2C9-74F78281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9A5A9-F712-4DB5-ADA1-884A67AC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A13859-316B-447D-9E0D-412D63AF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66FCAA-C734-4B49-A151-0D930FD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A072A-0598-4C9B-AD74-37E84545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61C8C4-A2BF-46BF-9CA3-2B308217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8E5139-1424-412E-A77A-3F63A7246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A256-15D4-43C9-A493-68FBA8CF9BC1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80AA4-CB5A-4D1F-B8D2-B1BBEF858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3A7D2A-3D00-4965-BD15-BAE7C261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2743-D6CE-40F1-B5A1-436B45C6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94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DD056-0066-4B43-9A00-C7C422103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0" y="1828801"/>
            <a:ext cx="12091480" cy="93108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МЕЖСИСТЕМНЫЕ ИНТЕРФЕЙСЫ И ДРАЙВЕРЫ: ИНТЕРФЕЙСЫ В РАСПРЕДЕЛЁННЫХ СИСТЕМАХ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544308-452D-4488-A5ED-7E3529E5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196" y="6033237"/>
            <a:ext cx="4933544" cy="651753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БПЦ21-01 Л.С. Цветков, Е.А. Семенов</a:t>
            </a:r>
          </a:p>
        </p:txBody>
      </p:sp>
    </p:spTree>
    <p:extLst>
      <p:ext uri="{BB962C8B-B14F-4D97-AF65-F5344CB8AC3E}">
        <p14:creationId xmlns:p14="http://schemas.microsoft.com/office/powerpoint/2010/main" val="160480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A1DBF3-F836-41B1-A7D4-93450B44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2413"/>
            <a:ext cx="4772025" cy="370157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024749-9247-41BA-A06C-EBB3417DC362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024" y="252413"/>
            <a:ext cx="7419976" cy="635266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68E8FC1-7F0D-471B-A673-436FC415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99885"/>
            <a:ext cx="4772025" cy="5905196"/>
          </a:xfrm>
        </p:spPr>
        <p:txBody>
          <a:bodyPr>
            <a:normAutofit lnSpcReduction="10000"/>
          </a:bodyPr>
          <a:lstStyle/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– это программа, позволяющая другим программам (например, операционной системе) работать с аппаратным обеспечением устройств.</a:t>
            </a:r>
          </a:p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Операционные системы обычно содержат драйверы для ключевых аппаратных компонентов, без которых система не работает. Другие устройства (видеокарты, принтеры) требуют специальных драйверов от производителя.</a:t>
            </a:r>
          </a:p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не всегда напрямую управляет устройствами. Он может имитировать их работу (например, драйвер принтера, сохраняющий вывод в файл).</a:t>
            </a:r>
          </a:p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драйверов: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 программных сервисов (не связанных с управлением устройствами).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 нулевых операций (/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Unix).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Игнорирование запросов (/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Unix, NULL в DOS/Windows).</a:t>
            </a:r>
          </a:p>
        </p:txBody>
      </p:sp>
    </p:spTree>
    <p:extLst>
      <p:ext uri="{BB962C8B-B14F-4D97-AF65-F5344CB8AC3E}">
        <p14:creationId xmlns:p14="http://schemas.microsoft.com/office/powerpoint/2010/main" val="69187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C207E9-91EC-419D-8BDF-C76D49D2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374"/>
            <a:ext cx="12192000" cy="513187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 К ПОСТРОЕНИЮ ДРАЙВЕРОВ</a:t>
            </a:r>
            <a:endParaRPr lang="ru-RU" sz="287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3382E0E-762F-4A2B-8FE3-D78FE0BBC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12192000" cy="5791200"/>
          </a:xfrm>
        </p:spPr>
        <p:txBody>
          <a:bodyPr>
            <a:normAutofit/>
          </a:bodyPr>
          <a:lstStyle/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Операционная система взаимодействует с виртуальным устройством, понимающим набор команд. Драйвер переводит эти команды в язык, понятный устройству. Это называется абстрагированием от аппаратного обеспечения.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отечественной вычислительной технике такой подход впервые появился в серии ЕС ЭВМ. Управляющее ПО тогда называлось канальным.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состоит из функций, обрабатывающих события ОС: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Загрузка: регистрация в системе, инициализация; 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Выгрузка: освобождение ресурсов (память, файлы, устройства);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Открытие: драйвер открывается программой как файл (</a:t>
            </a:r>
            <a:r>
              <a:rPr lang="ru-RU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fopen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в UNIX, </a:t>
            </a:r>
            <a:r>
              <a:rPr lang="ru-RU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CreateFile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в Win32);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Чтение/запись: обмен данными с устройством;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Закрытие: освобождение ресурсов, уничтожение дескриптора файла. 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вводом-выводом (IO Control, IOCTL).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Некоторые драйверы поддерживают интерфейс ввода-вывода, специфичный для данного устройства. С помощью этого интерфейса программа имеет возможность отправить специальную команду, которую поддерживает данное устройство. Например, для 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SCSI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-устройств можно отправить команду 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GET_INQUIRY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чтобы получить описание устройства. В 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32-системах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64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C207E9-91EC-419D-8BDF-C76D49D2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374"/>
            <a:ext cx="12192000" cy="513187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ИНТЕГРАЦИЯ ДРАЙВЕРОВ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3382E0E-762F-4A2B-8FE3-D78FE0BBC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12192000" cy="5791200"/>
          </a:xfrm>
        </p:spPr>
        <p:txBody>
          <a:bodyPr>
            <a:normAutofit/>
          </a:bodyPr>
          <a:lstStyle/>
          <a:p>
            <a:pPr indent="450215" algn="just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развитием систем, сочетающих в себе на одной плате не только центральные элементы компьютера, но и большинство устройств компьютера в целом, возник вопрос удобства поддержки таких систем, получивших название аппаратная платформа или платформа.</a:t>
            </a:r>
          </a:p>
          <a:p>
            <a:pPr indent="450215" algn="just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производители платформ поставляли набор отдельных драйверов для операционных систем, собранный на один носитель, например, компакт-диск, после этого появились установочные пакеты, называвшиеся 4-</a:t>
            </a:r>
            <a:r>
              <a:rPr lang="ru-RU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-1 и </a:t>
            </a:r>
            <a:r>
              <a:rPr lang="ru-RU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</a:t>
            </a:r>
            <a:r>
              <a:rPr lang="en-US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touch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позволявшие упростить установку драйверов в систему. При этом, можно выбрать либо полностью автоматическую установку всех драйверов, либо выбрать вручную нужные. </a:t>
            </a:r>
          </a:p>
          <a:p>
            <a:pPr indent="450215" algn="just"/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Современный термин — </a:t>
            </a:r>
            <a:r>
              <a:rPr lang="ru-RU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Board Support </a:t>
            </a:r>
            <a:r>
              <a:rPr lang="en-US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Пакет поддержки платформы, описывающий такие наборы драйверов устройств. Помимо драйверов, он может содержать модули операционной системы и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7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C207E9-91EC-419D-8BDF-C76D49D2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374"/>
            <a:ext cx="12192000" cy="513187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ИНТЕРФЕЙСОВ В ПРОГРАММИРОВАНИИ</a:t>
            </a:r>
            <a:endParaRPr lang="ru-RU" sz="714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3382E0E-762F-4A2B-8FE3-D78FE0BBC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12192000" cy="579120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(Интерфейс программирования приложений):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Набор готовых инструментов (классы, функции, структуры) для использования в других программах;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 доступные функции, скрывая детали реализации;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взаимодействие между программными компонентами;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библиотека функций с описанием сигнатур и семантики.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 (Объектная модель компонентов):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Microsoft для создания ПО из распределенных компонентов;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Поддерживает полиморфизм и инкапсуляцию ООП;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Широко используется в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Windows (OLE Automation, ActiveX, DCOM, COM+, DirectX);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в 1993 году как основа для OLE;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OLE (Связывание и внедрение объектов):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Microsoft для связывания и внедрения объектов в другие документы;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передавать задачи между программами редактирования;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при работе с составными документами, </a:t>
            </a:r>
            <a:r>
              <a:rPr lang="ru-RU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-and-</a:t>
            </a:r>
            <a:r>
              <a:rPr lang="ru-RU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буфером обмена.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ActiveX: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Переименованная OLE 2.0 (1996);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Включает элементы управления, документы и Active </a:t>
            </a:r>
            <a:r>
              <a:rPr lang="ru-RU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Scripting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веб-дизайнерами для вставки мультимедиа.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52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C207E9-91EC-419D-8BDF-C76D49D2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374"/>
            <a:ext cx="12192000" cy="513187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ИНТЕРФЕЙСОВ В ПРОГРАММИРОВАНИИ</a:t>
            </a:r>
            <a:endParaRPr lang="ru-RU" sz="714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3382E0E-762F-4A2B-8FE3-D78FE0BBC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12192000" cy="579120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TCP (Протокол управления передачей):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Один из основных сетевых протоколов Интернета;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надежную передачу данных между программами;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Контролирует длину, скорость и трафик сообщений;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в электронной почте и обмене файлами.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ADO (Объекты данных ActiveX):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программирования для доступа к данным (MS Access, MS SQL Server);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Представляет данные из разных источников в объектно-ориентированном виде;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доступ к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dBASE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Access, Excel, Oracle, Paradox, MS SQL Server, Sybase,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текстовым файлам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FoxPro, Active Directory Service, Microsoft Jet,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Interbase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Informix, PostgreSQL, MySQL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.NET Framework: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Открытая инфраструктура приложения;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Включает вспомогательные программы, библиотеки кода, язык сценариев и другое ПО;</a:t>
            </a:r>
            <a:endParaRPr lang="ru-RU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03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A1DBF3-F836-41B1-A7D4-93450B44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919"/>
            <a:ext cx="4772025" cy="3550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ТАКОЕ РАСПРЕДЕЛЁННАЯ СИСТЕМА?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024749-9247-41BA-A06C-EBB3417DC362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52413"/>
            <a:ext cx="7419975" cy="635266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68E8FC1-7F0D-471B-A673-436FC415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07979"/>
            <a:ext cx="4772025" cy="5997102"/>
          </a:xfrm>
        </p:spPr>
        <p:txBody>
          <a:bodyPr/>
          <a:lstStyle/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Распределённая система — это система, для которой отношения местоположений элементов или групп элементов играют существенную роль с точки зрения функционирования, анализа и синтеза системы.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распределённых систем характерно распределение функций, ресурсов между множеством элементов (узлов) и отсутствие единого управляющего центра, поэтому выход из строя одного из узлов не приводит к полной остановке всей системы. Например, распределённой системой является Интернет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1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A1DBF3-F836-41B1-A7D4-93450B44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2413"/>
            <a:ext cx="4772025" cy="447472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ЧЕМ РАЗНИЦА МЕЖДУ ЦЕНТРАЛИЗОВАННОЙ И РАСПРЕДЕЛЁННОЙ СИСТЕМАМИ?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024749-9247-41BA-A06C-EBB3417DC362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025" y="252413"/>
            <a:ext cx="7419975" cy="635266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68E8FC1-7F0D-471B-A673-436FC415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99885"/>
            <a:ext cx="4772025" cy="5905196"/>
          </a:xfrm>
        </p:spPr>
        <p:txBody>
          <a:bodyPr/>
          <a:lstStyle/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централизованной вычислительной системе все вычисления происходят в одном месте на одном устройстве.</a:t>
            </a:r>
          </a:p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отличие от распределенных вычислительных систем – модель взаимодействия между узлами. Состояние системы хранится в центральном узле, к которому обращаются все клиенты. Из-за этого сеть может перегружаться, а работа системы – замедляться. Еще один минус – единая точка отказа, отсутствующая в распределенных системах.</a:t>
            </a:r>
          </a:p>
        </p:txBody>
      </p:sp>
    </p:spTree>
    <p:extLst>
      <p:ext uri="{BB962C8B-B14F-4D97-AF65-F5344CB8AC3E}">
        <p14:creationId xmlns:p14="http://schemas.microsoft.com/office/powerpoint/2010/main" val="405925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A1DBF3-F836-41B1-A7D4-93450B44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2413"/>
            <a:ext cx="4772025" cy="447472"/>
          </a:xfrm>
        </p:spPr>
        <p:txBody>
          <a:bodyPr>
            <a:no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ЕСТЬ ЛИ ОТЛИЧИЯ У РАСПРЕДЕЛЁННОЙ ВЫЧИСЛИТЕЛЬНОЙ СИСТЕМЫ ОТ МИКРОСЕРВИСОВ?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024749-9247-41BA-A06C-EBB3417DC362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025" y="252413"/>
            <a:ext cx="7419975" cy="635266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68E8FC1-7F0D-471B-A673-436FC415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99885"/>
            <a:ext cx="4772025" cy="5905196"/>
          </a:xfrm>
        </p:spPr>
        <p:txBody>
          <a:bodyPr/>
          <a:lstStyle/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Микросервисная архитектура – разновидность распределенных вычислительных систем, где приложение разбито на самостоятельные компоненты (сервисы). Пример микросервисной архитектуры: сервисы для разных бизнес-функций (платежи, пользователи и т.д.), где каждый компонент обрабатывает свою логику. Преимущества микросервисной архитектуры: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0215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Несколько резервных копий сервисов;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единой точки отказа.</a:t>
            </a:r>
          </a:p>
        </p:txBody>
      </p:sp>
    </p:spTree>
    <p:extLst>
      <p:ext uri="{BB962C8B-B14F-4D97-AF65-F5344CB8AC3E}">
        <p14:creationId xmlns:p14="http://schemas.microsoft.com/office/powerpoint/2010/main" val="288713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C207E9-91EC-419D-8BDF-C76D49D2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830"/>
            <a:ext cx="12192000" cy="629919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РАСПРЕДЕЛЁННЫХ СИСТЕМ</a:t>
            </a:r>
            <a:endParaRPr lang="ru-RU" sz="96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3382E0E-762F-4A2B-8FE3-D78FE0BBC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12192000" cy="5791200"/>
          </a:xfrm>
        </p:spPr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Распределённая система компьютеров — компьютерная сеть;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Распределённая система управления — система управления технологическим процессом;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Распределённая файловая система — сетевые файловые системы;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Распределённая система доменных имён – система для получения информации о доменах.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6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A1DBF3-F836-41B1-A7D4-93450B44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2413"/>
            <a:ext cx="4772025" cy="370157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</a:t>
            </a: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РАСПРЕДЕЛЁННЫХ СИСТЕМАХ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024749-9247-41BA-A06C-EBB3417DC362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025" y="252413"/>
            <a:ext cx="7419975" cy="635266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68E8FC1-7F0D-471B-A673-436FC415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99885"/>
            <a:ext cx="4772025" cy="5905196"/>
          </a:xfrm>
        </p:spPr>
        <p:txBody>
          <a:bodyPr/>
          <a:lstStyle/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– общая граница, через которую передаётся информация (стандарт </a:t>
            </a:r>
            <a:r>
              <a:rPr lang="ru-RU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24765).</a:t>
            </a:r>
          </a:p>
          <a:p>
            <a:pPr indent="450215"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вычислительной системе взаимодействие может осуществляться на пользовательском, программном и аппаратном уровнях.</a:t>
            </a:r>
          </a:p>
        </p:txBody>
      </p:sp>
    </p:spTree>
    <p:extLst>
      <p:ext uri="{BB962C8B-B14F-4D97-AF65-F5344CB8AC3E}">
        <p14:creationId xmlns:p14="http://schemas.microsoft.com/office/powerpoint/2010/main" val="159647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C207E9-91EC-419D-8BDF-C76D49D2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374"/>
            <a:ext cx="12192000" cy="513187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СПОСОБ ВЗАИМОДЕЙСТВИЯ ФИЗИЧЕСКИХ УСТРОЙСТВ В РАСПРЕДЕЛЁННЫХ СИСТЕМАХ</a:t>
            </a:r>
            <a:endParaRPr lang="ru-RU" sz="115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3382E0E-762F-4A2B-8FE3-D78FE0BBC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12192000" cy="5791200"/>
          </a:xfrm>
        </p:spPr>
        <p:txBody>
          <a:bodyPr>
            <a:normAutofit/>
          </a:bodyPr>
          <a:lstStyle/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Физический (аппаратный) интерфейс – это способ взаимодействия устройств с системой через порты (разъемы). Пример физического интерфейса: подключение клавиатуры к компьютеру.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интерфейс (шлюз) – это устройство, соединяющее локальную сеть с глобальной (например, Интернет).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Стандартный интерфейс – это набор унифицированных технических, программных и конструктивных решений, основанных на стандарте, обеспечивающих взаимодействие элементов системы, их совместимость (информационную, электрическую, конструктивную).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Стык – это место соединения сетевых устройств для передачи данных. Связь между протоколами и интерфейсами не всегда однозначна и вот почему: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 может содержать элементы протокола;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 может охватывать несколько интерфейсов (стыков).</a:t>
            </a:r>
          </a:p>
          <a:p>
            <a:pPr indent="450215" algn="just">
              <a:tabLst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стандартных интерфейсов и протоколов: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Унификация межсистемных, внутрисистемных, межсетевых и внутрисетевых связей;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эффективности проектирования вычислительных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17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5A1DBF3-F836-41B1-A7D4-93450B44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2413"/>
            <a:ext cx="4772025" cy="447472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СПОСОБ ВЗАИМОДЕЙСТВИЯ ПРОГРАММНЫХ КОМПОНЕНТОВ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024749-9247-41BA-A06C-EBB3417DC362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025" y="252413"/>
            <a:ext cx="7419975" cy="635266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B68E8FC1-7F0D-471B-A673-436FC415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99885"/>
            <a:ext cx="4772025" cy="5905196"/>
          </a:xfrm>
        </p:spPr>
        <p:txBody>
          <a:bodyPr>
            <a:normAutofit fontScale="85000" lnSpcReduction="10000"/>
          </a:bodyPr>
          <a:lstStyle/>
          <a:p>
            <a:pPr indent="450215" algn="just">
              <a:tabLst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интерфейс (Application 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Interface, Прикладной Программный Интерфейс) – это набор готовых функций, позволяющих программистам взаимодействовать с другими программами.</a:t>
            </a:r>
          </a:p>
          <a:p>
            <a:pPr indent="450215" algn="just">
              <a:tabLst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ООП-интерфейс (Объектно-Ориентированного Программирования) – это описание взаимодействия объектов приложения в коде.</a:t>
            </a:r>
          </a:p>
          <a:p>
            <a:pPr indent="450215" algn="just">
              <a:tabLst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Голосовые команды в мобильных приложениях или веб-браузерах информационных систем:</a:t>
            </a:r>
          </a:p>
          <a:p>
            <a:pPr lvl="0" indent="450000" algn="just">
              <a:tabLst>
                <a:tab pos="457200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 к аудиозаписи идентификаторов и метаданных;</a:t>
            </a:r>
          </a:p>
          <a:p>
            <a:pPr lvl="0" indent="450000" algn="just">
              <a:tabLst>
                <a:tab pos="457200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Передача распознанной команды в интеграционную шину;</a:t>
            </a:r>
          </a:p>
          <a:p>
            <a:pPr lvl="0" indent="450000" algn="just">
              <a:tabLst>
                <a:tab pos="457200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 из шины идентификатора и параметров команды;</a:t>
            </a:r>
          </a:p>
          <a:p>
            <a:pPr lvl="0" indent="450000" algn="just">
              <a:tabLst>
                <a:tab pos="457200" algn="l"/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 и выполнение команды на стороне информационной системы.</a:t>
            </a:r>
          </a:p>
          <a:p>
            <a:pPr indent="450215" algn="just">
              <a:tabLst>
                <a:tab pos="63055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Графический веб-интерфейс на основе карты, позволяющий визуализировать прием, обработку, регистрацию и передачу данных. Используется для предоставления цифровых сервисов. Пример использования графического веб-интерфейса: информационное обеспечение и взаимодействие судов и береговых систем мониторинга и управления.</a:t>
            </a:r>
          </a:p>
          <a:p>
            <a:pPr indent="450000" algn="just">
              <a:lnSpc>
                <a:spcPct val="120000"/>
              </a:lnSpc>
              <a:spcBef>
                <a:spcPts val="0"/>
              </a:spcBef>
              <a:tabLst>
                <a:tab pos="630555" algn="l"/>
              </a:tabLs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4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9C207E9-91EC-419D-8BDF-C76D49D2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374"/>
            <a:ext cx="12192000" cy="513187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СПОСОБ ВЗАИМОДЕЙСТВИЯ ЧЕЛОВЕКА И ТЕХНИКИ</a:t>
            </a:r>
            <a:endParaRPr lang="ru-RU" sz="19900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3382E0E-762F-4A2B-8FE3-D78FE0BBC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12192000" cy="5791200"/>
          </a:xfrm>
        </p:spPr>
        <p:txBody>
          <a:bodyPr>
            <a:normAutofit/>
          </a:bodyPr>
          <a:lstStyle/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Человеко-компьютерное взаимодействие (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HCI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Interaction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ЧКИ) – это наука о взаимодействии человека и компьютера. Цель ЧКИ – улучшить разработку, оценку и использование интерактивных систем.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пользователя – это набор инструментов для взаимодействия с программами и устройствами: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Командная строка: команды вводятся с клавиатуры;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Графический интерфейс: элементы управления представлены на экране;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SILK-интерфейс (Речь-Образ-Язык-Знания, 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ru-RU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</a:t>
            </a: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 управление с помощью речи;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Жестовый интерфейс: управление с помощью сенсорного экрана, руля, джойстика и т.п.</a:t>
            </a:r>
          </a:p>
          <a:p>
            <a:pPr marL="342900" lvl="0" indent="-342900" algn="just">
              <a:buSzPts val="1400"/>
              <a:buFont typeface="+mj-lt"/>
              <a:buAutoNum type="arabicPeriod"/>
              <a:tabLst>
                <a:tab pos="457200" algn="l"/>
                <a:tab pos="630555" algn="l"/>
              </a:tabLst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Нейрокомпьютерный интерфейс: обмен данными между нейронами и компьютером через специальные имплантированные электроды.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550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1379</Words>
  <Application>Microsoft Office PowerPoint</Application>
  <PresentationFormat>Широкоэкранный</PresentationFormat>
  <Paragraphs>102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МЕЖСИСТЕМНЫЕ ИНТЕРФЕЙСЫ И ДРАЙВЕРЫ: ИНТЕРФЕЙСЫ В РАСПРЕДЕЛЁННЫХ СИСТЕМАХ</vt:lpstr>
      <vt:lpstr>ЧТО ТАКОЕ РАСПРЕДЕЛЁННАЯ СИСТЕМА?</vt:lpstr>
      <vt:lpstr>В ЧЕМ РАЗНИЦА МЕЖДУ ЦЕНТРАЛИЗОВАННОЙ И РАСПРЕДЕЛЁННОЙ СИСТЕМАМИ?</vt:lpstr>
      <vt:lpstr>ЕСТЬ ЛИ ОТЛИЧИЯ У РАСПРЕДЕЛЁННОЙ ВЫЧИСЛИТЕЛЬНОЙ СИСТЕМЫ ОТ МИКРОСЕРВИСОВ?</vt:lpstr>
      <vt:lpstr>ПРИМЕРЫ РАСПРЕДЕЛЁННЫХ СИСТЕМ</vt:lpstr>
      <vt:lpstr>ИНТЕРФЕЙС В РАСПРЕДЕЛЁННЫХ СИСТЕМАХ</vt:lpstr>
      <vt:lpstr>СПОСОБ ВЗАИМОДЕЙСТВИЯ ФИЗИЧЕСКИХ УСТРОЙСТВ В РАСПРЕДЕЛЁННЫХ СИСТЕМАХ</vt:lpstr>
      <vt:lpstr>СПОСОБ ВЗАИМОДЕЙСТВИЯ ПРОГРАММНЫХ КОМПОНЕНТОВ</vt:lpstr>
      <vt:lpstr>СПОСОБ ВЗАИМОДЕЙСТВИЯ ЧЕЛОВЕКА И ТЕХНИКИ</vt:lpstr>
      <vt:lpstr>ДРАЙВЕР</vt:lpstr>
      <vt:lpstr>ПОДХОД К ПОСТРОЕНИЮ ДРАЙВЕРОВ</vt:lpstr>
      <vt:lpstr>ИНТЕГРАЦИЯ ДРАЙВЕРОВ</vt:lpstr>
      <vt:lpstr>ПРИМЕРЫ ИНТЕРФЕЙСОВ В ПРОГРАММИРОВАНИИ</vt:lpstr>
      <vt:lpstr>ПРИМЕРЫ ИНТЕРФЕЙСОВ В ПРОГРАММИРОВАНИИ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Межсистемные интерфейсы и драйверы: интерфейсы в распределённых системах</dc:title>
  <dc:creator>Лев Цветков</dc:creator>
  <cp:lastModifiedBy>Лев Цветков</cp:lastModifiedBy>
  <cp:revision>7</cp:revision>
  <dcterms:created xsi:type="dcterms:W3CDTF">2024-03-21T03:01:09Z</dcterms:created>
  <dcterms:modified xsi:type="dcterms:W3CDTF">2024-03-21T03:56:44Z</dcterms:modified>
</cp:coreProperties>
</file>