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7" r:id="rId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5332" autoAdjust="0"/>
  </p:normalViewPr>
  <p:slideViewPr>
    <p:cSldViewPr snapToGrid="0">
      <p:cViewPr>
        <p:scale>
          <a:sx n="120" d="100"/>
          <a:sy n="120" d="100"/>
        </p:scale>
        <p:origin x="-96" y="-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3B2D0-A776-4BB2-99DE-67B4A4E743C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2AE3D-6577-453E-8D87-F3F5EAA2AB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96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28F2-B213-4490-BEE9-D60275C03336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51D2-682B-40CA-9F2B-4ED6A7467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4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851D2-682B-40CA-9F2B-4ED6A7467B9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5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7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95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4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76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4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4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7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1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0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4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5" y="4872242"/>
            <a:ext cx="1990725" cy="1905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2074" y="195067"/>
            <a:ext cx="9993745" cy="2691256"/>
          </a:xfrm>
        </p:spPr>
        <p:txBody>
          <a:bodyPr/>
          <a:lstStyle/>
          <a:p>
            <a:pPr algn="ctr"/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тчёт о прохождении практики на предприятии «Ива-Гомель-Парк»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56889" y="3441388"/>
            <a:ext cx="6881134" cy="253799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студент группы ИТИ-31 </a:t>
            </a:r>
          </a:p>
          <a:p>
            <a:pPr algn="ctr"/>
            <a:r>
              <a:rPr lang="ru-RU" sz="24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Синицин</a:t>
            </a:r>
            <a:r>
              <a:rPr lang="ru-RU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Е. В</a:t>
            </a:r>
            <a:endParaRPr lang="ru-RU" sz="24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университета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преподаватель</a:t>
            </a:r>
          </a:p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Соболев Д. В.</a:t>
            </a:r>
          </a:p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начальник отдела интеграции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Журова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И. И.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3A3B3509-3721-44BD-95CE-D69B6149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876" y="5333967"/>
            <a:ext cx="1990725" cy="14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5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2"/>
            <a:ext cx="1990725" cy="19050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3A3B3509-3721-44BD-95CE-D69B6149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34" y="1619"/>
            <a:ext cx="1990725" cy="14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43063" y="2224654"/>
            <a:ext cx="87108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IBA </a:t>
            </a:r>
            <a:r>
              <a:rPr lang="ru-RU" sz="3200" i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sz="3200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крупная коалиция компаний, которые специализируются в области разработки, производства и поставки решений и услуг в области информационных технологий на территории </a:t>
            </a: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 </a:t>
            </a:r>
            <a:r>
              <a:rPr lang="ru-RU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Восточной и Центральной Европы. Штаб-квартира </a:t>
            </a:r>
            <a:r>
              <a:rPr lang="ru-RU" sz="3200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IBA </a:t>
            </a:r>
            <a:r>
              <a:rPr lang="ru-RU" sz="3200" i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расположена в г. Праге (Чехия</a:t>
            </a:r>
            <a:r>
              <a:rPr lang="ru-RU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62989" y="685050"/>
            <a:ext cx="59034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 организации</a:t>
            </a:r>
            <a:endParaRPr lang="ru-RU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9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80086" y="845516"/>
            <a:ext cx="6743488" cy="35323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063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/>
              <a:t>проектирование</a:t>
            </a:r>
            <a:r>
              <a:rPr lang="ru-RU" dirty="0"/>
              <a:t>, разработка и сопровождение приложений для платформы </a:t>
            </a:r>
            <a:r>
              <a:rPr lang="ru-RU" i="1" dirty="0" err="1"/>
              <a:t>Java</a:t>
            </a:r>
            <a:r>
              <a:rPr lang="ru-RU" i="1" dirty="0"/>
              <a:t> </a:t>
            </a:r>
            <a:r>
              <a:rPr lang="ru-RU" i="1" dirty="0" err="1"/>
              <a:t>Enterprise</a:t>
            </a:r>
            <a:r>
              <a:rPr lang="ru-RU" i="1" dirty="0"/>
              <a:t> </a:t>
            </a:r>
            <a:r>
              <a:rPr lang="ru-RU" i="1" dirty="0" err="1" smtClean="0"/>
              <a:t>Edition</a:t>
            </a:r>
            <a:r>
              <a:rPr lang="en-US" i="1" dirty="0"/>
              <a:t>,</a:t>
            </a:r>
            <a:r>
              <a:rPr lang="ru-RU" i="1" dirty="0" smtClean="0"/>
              <a:t> </a:t>
            </a:r>
            <a:r>
              <a:rPr lang="ru-RU" i="1" dirty="0" err="1"/>
              <a:t>Microsoft</a:t>
            </a:r>
            <a:r>
              <a:rPr lang="ru-RU" i="1" dirty="0"/>
              <a:t> </a:t>
            </a:r>
            <a:r>
              <a:rPr lang="ru-RU" i="1" dirty="0" err="1"/>
              <a:t>SharePoint</a:t>
            </a:r>
            <a:r>
              <a:rPr lang="ru-RU" i="1" dirty="0"/>
              <a:t>/.</a:t>
            </a:r>
            <a:r>
              <a:rPr lang="ru-RU" i="1" dirty="0" err="1"/>
              <a:t>Net</a:t>
            </a:r>
            <a:r>
              <a:rPr lang="ru-RU" dirty="0" smtClean="0"/>
              <a:t>;</a:t>
            </a:r>
          </a:p>
          <a:p>
            <a:r>
              <a:rPr lang="ru-RU" dirty="0" smtClean="0"/>
              <a:t>разработка приложений </a:t>
            </a:r>
            <a:r>
              <a:rPr lang="ru-RU" dirty="0"/>
              <a:t>в среде «облачных» </a:t>
            </a:r>
            <a:r>
              <a:rPr lang="ru-RU" dirty="0" smtClean="0"/>
              <a:t>вычислений;</a:t>
            </a:r>
          </a:p>
          <a:p>
            <a:pPr lvl="0"/>
            <a:r>
              <a:rPr lang="ru-RU" dirty="0" smtClean="0"/>
              <a:t>разработка приложений </a:t>
            </a:r>
            <a:r>
              <a:rPr lang="ru-RU" dirty="0"/>
              <a:t>для работы с </a:t>
            </a:r>
            <a:r>
              <a:rPr lang="ru-RU" i="1" dirty="0" err="1"/>
              <a:t>BigData</a:t>
            </a:r>
            <a:r>
              <a:rPr lang="ru-RU" dirty="0"/>
              <a:t> и </a:t>
            </a:r>
            <a:r>
              <a:rPr lang="ru-RU" i="1" dirty="0" err="1"/>
              <a:t>SemanticWeb</a:t>
            </a:r>
            <a:r>
              <a:rPr lang="ru-RU" dirty="0"/>
              <a:t>; </a:t>
            </a:r>
          </a:p>
          <a:p>
            <a:pPr lvl="0"/>
            <a:r>
              <a:rPr lang="ru-RU" dirty="0" smtClean="0"/>
              <a:t>разработка приложений </a:t>
            </a:r>
            <a:r>
              <a:rPr lang="ru-RU" dirty="0"/>
              <a:t>для мобильных устройств на различных платформах (</a:t>
            </a:r>
            <a:r>
              <a:rPr lang="ru-RU" i="1" dirty="0" err="1"/>
              <a:t>Android</a:t>
            </a:r>
            <a:r>
              <a:rPr lang="ru-RU" i="1" dirty="0"/>
              <a:t>, </a:t>
            </a:r>
            <a:r>
              <a:rPr lang="ru-RU" i="1" dirty="0" err="1"/>
              <a:t>iOS</a:t>
            </a:r>
            <a:r>
              <a:rPr lang="ru-RU" i="1" dirty="0"/>
              <a:t>, </a:t>
            </a:r>
            <a:r>
              <a:rPr lang="ru-RU" i="1" dirty="0" err="1"/>
              <a:t>WindowsPhone</a:t>
            </a:r>
            <a:r>
              <a:rPr lang="ru-RU" i="1" dirty="0"/>
              <a:t>/</a:t>
            </a:r>
            <a:r>
              <a:rPr lang="ru-RU" i="1" dirty="0" err="1"/>
              <a:t>Mobile</a:t>
            </a:r>
            <a:r>
              <a:rPr lang="ru-RU" dirty="0"/>
              <a:t>);</a:t>
            </a:r>
          </a:p>
          <a:p>
            <a:pPr lvl="0"/>
            <a:r>
              <a:rPr lang="ru-RU" dirty="0" smtClean="0"/>
              <a:t>разработка информационных </a:t>
            </a:r>
            <a:r>
              <a:rPr lang="ru-RU" dirty="0"/>
              <a:t>порталов, </a:t>
            </a:r>
            <a:r>
              <a:rPr lang="ru-RU" i="1" dirty="0" err="1"/>
              <a:t>Web</a:t>
            </a:r>
            <a:r>
              <a:rPr lang="ru-RU" dirty="0"/>
              <a:t>-сайтов, систем ведения электронных платежей и др</a:t>
            </a:r>
            <a:r>
              <a:rPr lang="ru-RU" dirty="0" smtClean="0"/>
              <a:t>..</a:t>
            </a:r>
            <a:endParaRPr 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" y="101882"/>
            <a:ext cx="1990725" cy="19050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3A3B3509-3721-44BD-95CE-D69B6149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34" y="101882"/>
            <a:ext cx="1990725" cy="14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397636" y="196327"/>
            <a:ext cx="66243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Услуги «Ива-Гомель-Парк</a:t>
            </a:r>
            <a:r>
              <a:rPr lang="ru-RU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BA Gomel Development Center — IBA B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2" y="4080455"/>
            <a:ext cx="3863534" cy="232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омпания IBA Gomel Park открыла новое производственное здание на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9"/>
          <a:stretch/>
        </p:blipFill>
        <p:spPr bwMode="auto">
          <a:xfrm>
            <a:off x="4651499" y="4080455"/>
            <a:ext cx="3275939" cy="232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Гомельскому IBA исполняется 15 лет | KV.b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574" y="4062972"/>
            <a:ext cx="3529278" cy="234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3989" y="524852"/>
            <a:ext cx="6665575" cy="712119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Практическое задание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9244" y="1545157"/>
            <a:ext cx="8747245" cy="38267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сервис вставляет ссылку большой длинны, в результате получает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специальную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краткую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ссылку на ваш сервис. В последующем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распространяет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выданную ссылку среди своей целевой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аудитории. Другие пользователи, которые перейдут по специальной ссылке будут с помощью сервиса</a:t>
            </a: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перенаправлены на ссылку большой длинны, которую клиент хотел сократить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" y="101882"/>
            <a:ext cx="1990725" cy="19050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3A3B3509-3721-44BD-95CE-D69B6149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360" y="101882"/>
            <a:ext cx="1990725" cy="14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" b="17576"/>
          <a:stretch/>
        </p:blipFill>
        <p:spPr>
          <a:xfrm>
            <a:off x="0" y="83127"/>
            <a:ext cx="1967345" cy="15701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926" y="233607"/>
            <a:ext cx="8596668" cy="1715266"/>
          </a:xfrm>
        </p:spPr>
        <p:txBody>
          <a:bodyPr/>
          <a:lstStyle/>
          <a:p>
            <a:pPr algn="ctr"/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Используемое ПО для разработки приложения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074" name="Picture 2" descr="ÐÐ°ÑÑÐ¸Ð½ÐºÐ¸ Ð¿Ð¾ Ð·Ð°Ð¿ÑÐ¾ÑÑ .n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26" y="1555967"/>
            <a:ext cx="2081645" cy="208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ÐÐ°ÑÑÐ¸Ð½ÐºÐ¸ Ð¿Ð¾ Ð·Ð°Ð¿ÑÐ¾ÑÑ sql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6" b="28274"/>
          <a:stretch/>
        </p:blipFill>
        <p:spPr bwMode="auto">
          <a:xfrm>
            <a:off x="5142725" y="1709319"/>
            <a:ext cx="4461155" cy="13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ÐÐ°ÑÑÐ¸Ð½ÐºÐ¸ Ð¿Ð¾ Ð·Ð°Ð¿ÑÐ¾ÑÑ mvc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18322" r="-771" b="9859"/>
          <a:stretch/>
        </p:blipFill>
        <p:spPr bwMode="auto">
          <a:xfrm>
            <a:off x="3236189" y="3424585"/>
            <a:ext cx="5991225" cy="24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3A3B3509-3721-44BD-95CE-D69B6149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34" y="83127"/>
            <a:ext cx="1990725" cy="14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60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0375" y="207818"/>
            <a:ext cx="8596668" cy="1320800"/>
          </a:xfrm>
        </p:spPr>
        <p:txBody>
          <a:bodyPr/>
          <a:lstStyle/>
          <a:p>
            <a:pPr algn="ctr"/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Был использован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MVC </a:t>
            </a:r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паттерн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" b="17576"/>
          <a:stretch/>
        </p:blipFill>
        <p:spPr>
          <a:xfrm>
            <a:off x="0" y="83127"/>
            <a:ext cx="1967345" cy="157018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3A3B3509-3721-44BD-95CE-D69B6149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43" y="83127"/>
            <a:ext cx="1990725" cy="14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C:\Users\Соник\AppData\Local\Microsoft\Windows\INetCache\Content.Word\5403ce7c3097a47f7cb29cebc78e67c56922005150178bf75da404440c422f96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" t="-1210" r="233" b="202"/>
          <a:stretch/>
        </p:blipFill>
        <p:spPr bwMode="auto">
          <a:xfrm>
            <a:off x="1708729" y="1052946"/>
            <a:ext cx="7915562" cy="4627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95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7884" y="32327"/>
            <a:ext cx="8821420" cy="45258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Результат выполнения программы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3B3509-3721-44BD-95CE-D69B6149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365" y="6105434"/>
            <a:ext cx="1038023" cy="7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" b="17576"/>
          <a:stretch/>
        </p:blipFill>
        <p:spPr>
          <a:xfrm>
            <a:off x="0" y="0"/>
            <a:ext cx="1025236" cy="8182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51" y="999977"/>
            <a:ext cx="5616174" cy="5033896"/>
          </a:xfrm>
        </p:spPr>
      </p:pic>
    </p:spTree>
    <p:extLst>
      <p:ext uri="{BB962C8B-B14F-4D97-AF65-F5344CB8AC3E}">
        <p14:creationId xmlns:p14="http://schemas.microsoft.com/office/powerpoint/2010/main" val="4191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8389" y="516516"/>
            <a:ext cx="8596668" cy="763644"/>
          </a:xfrm>
        </p:spPr>
        <p:txBody>
          <a:bodyPr/>
          <a:lstStyle/>
          <a:p>
            <a:pPr algn="ctr"/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Заключение</a:t>
            </a:r>
            <a:endParaRPr lang="ru-RU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6316" y="1304579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выполнения практической работы было создано веб-приложения с пользовательским интерфейсом для сокращения ссылок большой длины с возможностью перехода по ним и добавления в различные группы.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" b="17576"/>
          <a:stretch/>
        </p:blipFill>
        <p:spPr>
          <a:xfrm>
            <a:off x="0" y="83127"/>
            <a:ext cx="1967345" cy="157018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3A3B3509-3721-44BD-95CE-D69B6149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43" y="83127"/>
            <a:ext cx="1990725" cy="14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74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2310</TotalTime>
  <Words>170</Words>
  <Application>Microsoft Office PowerPoint</Application>
  <PresentationFormat>Произвольный</PresentationFormat>
  <Paragraphs>25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Аспект</vt:lpstr>
      <vt:lpstr>Отчёт о прохождении практики на предприятии «Ива-Гомель-Парк»</vt:lpstr>
      <vt:lpstr>Презентация PowerPoint</vt:lpstr>
      <vt:lpstr>Презентация PowerPoint</vt:lpstr>
      <vt:lpstr>Практическое задание</vt:lpstr>
      <vt:lpstr>Используемое ПО для разработки приложения</vt:lpstr>
      <vt:lpstr>Был использован MVC паттерн</vt:lpstr>
      <vt:lpstr>Результат выполнения программы</vt:lpstr>
      <vt:lpstr>Заключение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 прохождении практики на предприятии «ВЕЗА - Г»</dc:title>
  <dc:creator>Пользователь Windows</dc:creator>
  <cp:lastModifiedBy>женя</cp:lastModifiedBy>
  <cp:revision>44</cp:revision>
  <dcterms:created xsi:type="dcterms:W3CDTF">2019-07-01T11:10:52Z</dcterms:created>
  <dcterms:modified xsi:type="dcterms:W3CDTF">2021-04-20T14:49:33Z</dcterms:modified>
</cp:coreProperties>
</file>