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7" r:id="rId2"/>
    <p:sldId id="274" r:id="rId3"/>
    <p:sldId id="300" r:id="rId4"/>
    <p:sldId id="298" r:id="rId5"/>
    <p:sldId id="280" r:id="rId6"/>
    <p:sldId id="278" r:id="rId7"/>
    <p:sldId id="302" r:id="rId8"/>
    <p:sldId id="297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23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2FD07-7570-44BC-930A-826F7193DA93}" type="datetimeFigureOut">
              <a:rPr lang="" smtClean="0"/>
              <a:t>05.07.2020</a:t>
            </a:fld>
            <a:endParaRPr lang="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26A5-D681-48A9-A428-561276F7CA63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174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26A5-D681-48A9-A428-561276F7CA63}" type="slidenum">
              <a:rPr lang="" smtClean="0"/>
              <a:t>8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00658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87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14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82F0-765D-498D-A6A6-D6403B7477E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3E9C8A-326B-45A8-8E7D-3CCDD11F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1941690" y="218388"/>
            <a:ext cx="10358748" cy="2877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" y="1540"/>
            <a:ext cx="1828528" cy="1749788"/>
          </a:xfrm>
          <a:prstGeom prst="rect">
            <a:avLst/>
          </a:prstGeom>
        </p:spPr>
      </p:pic>
      <p:sp>
        <p:nvSpPr>
          <p:cNvPr id="8" name="Подзаголовок 8"/>
          <p:cNvSpPr txBox="1">
            <a:spLocks/>
          </p:cNvSpPr>
          <p:nvPr/>
        </p:nvSpPr>
        <p:spPr>
          <a:xfrm>
            <a:off x="6618209" y="5136485"/>
            <a:ext cx="5500255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студент группы ИТ-41</a:t>
            </a:r>
          </a:p>
          <a:p>
            <a:pPr marL="0" indent="0" algn="r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Синицин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заведующий кафедрой</a:t>
            </a:r>
          </a:p>
          <a:p>
            <a:pPr marL="0" indent="0" algn="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Курочка К. С.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C618EE-7689-4A43-99B8-D72A803857BE}"/>
              </a:ext>
            </a:extLst>
          </p:cNvPr>
          <p:cNvSpPr txBox="1"/>
          <p:nvPr/>
        </p:nvSpPr>
        <p:spPr>
          <a:xfrm>
            <a:off x="2738804" y="413239"/>
            <a:ext cx="8827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локализации и подсчёта количества механических транспортных средств на перекрёстке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494382" y="335083"/>
            <a:ext cx="3299209" cy="847171"/>
          </a:xfrm>
        </p:spPr>
        <p:txBody>
          <a:bodyPr lIns="71323" tIns="35662" rIns="71323" bIns="35662"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5F3D32E-0EDB-4C13-913E-19D29241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01" y="1696602"/>
            <a:ext cx="4999265" cy="44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33030" y="530454"/>
            <a:ext cx="4309514" cy="847171"/>
          </a:xfrm>
        </p:spPr>
        <p:txBody>
          <a:bodyPr lIns="71323" tIns="35662" rIns="71323" bIns="35662"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и почему?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B76C3C-1CF4-4B7D-8D17-E3705A524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3"/>
          <a:stretch/>
        </p:blipFill>
        <p:spPr>
          <a:xfrm>
            <a:off x="4401441" y="1289194"/>
            <a:ext cx="4772691" cy="42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914019" y="311150"/>
            <a:ext cx="8580582" cy="847171"/>
          </a:xfrm>
        </p:spPr>
        <p:txBody>
          <a:bodyPr lIns="71323" tIns="35662" rIns="71323" bIns="35662"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работы системы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03" y="2567868"/>
            <a:ext cx="2539682" cy="25396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93" y="2567868"/>
            <a:ext cx="2539682" cy="253968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94" y="3540341"/>
            <a:ext cx="583945" cy="58394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39" y="3540341"/>
            <a:ext cx="583945" cy="58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CED6AA-3556-4481-92D4-355A8B00D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132" y="2567868"/>
            <a:ext cx="2188356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468405" y="260814"/>
            <a:ext cx="9023927" cy="1179681"/>
          </a:xfrm>
        </p:spPr>
        <p:txBody>
          <a:bodyPr lIns="71323" tIns="35662" rIns="71323" bIns="35662"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7" name="Рисунок 23">
            <a:extLst>
              <a:ext uri="{FF2B5EF4-FFF2-40B4-BE49-F238E27FC236}">
                <a16:creationId xmlns:a16="http://schemas.microsoft.com/office/drawing/2014/main" xmlns="" id="{0F5522BE-65C7-4D6D-BAAF-64549F80D7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0" y="954040"/>
            <a:ext cx="6732289" cy="5754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6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03445" y="335082"/>
            <a:ext cx="10039173" cy="1179681"/>
          </a:xfrm>
        </p:spPr>
        <p:txBody>
          <a:bodyPr lIns="71323" tIns="35662" rIns="71323" bIns="35662"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из обучающей выборки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5" name="Рисунок 39">
            <a:extLst>
              <a:ext uri="{FF2B5EF4-FFF2-40B4-BE49-F238E27FC236}">
                <a16:creationId xmlns:a16="http://schemas.microsoft.com/office/drawing/2014/main" xmlns="" id="{CCAC4F24-B963-47F5-B699-58C76FFA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37" y="1514763"/>
            <a:ext cx="6163310" cy="525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13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03445" y="335082"/>
            <a:ext cx="10039173" cy="1179681"/>
          </a:xfrm>
        </p:spPr>
        <p:txBody>
          <a:bodyPr lIns="71323" tIns="35662" rIns="71323" bIns="35662"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цифровых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pic>
        <p:nvPicPr>
          <p:cNvPr id="7" name="Рисунок 42">
            <a:extLst>
              <a:ext uri="{FF2B5EF4-FFF2-40B4-BE49-F238E27FC236}">
                <a16:creationId xmlns:a16="http://schemas.microsoft.com/office/drawing/2014/main" xmlns="" id="{1C23695F-AB0A-45F0-84B4-56D627C2B8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31" y="1164366"/>
            <a:ext cx="5918476" cy="563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5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1" y="328542"/>
            <a:ext cx="8201888" cy="847171"/>
          </a:xfrm>
        </p:spPr>
        <p:txBody>
          <a:bodyPr lIns="71323" tIns="35662" rIns="71323" bIns="35662"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8" y="1540"/>
            <a:ext cx="1990725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DE25CF-D664-452B-A873-622698DAED7D}"/>
              </a:ext>
            </a:extLst>
          </p:cNvPr>
          <p:cNvSpPr txBox="1"/>
          <p:nvPr/>
        </p:nvSpPr>
        <p:spPr>
          <a:xfrm>
            <a:off x="2022231" y="1609658"/>
            <a:ext cx="9504484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10000"/>
              </a:lnSpc>
              <a:spcAft>
                <a:spcPts val="0"/>
              </a:spcAft>
            </a:pPr>
            <a:r>
              <a:rPr lang="ru-RU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практической работы </a:t>
            </a:r>
            <a:r>
              <a:rPr lang="ru-RU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создано веб-приложения с пользовательским интерфейсом для сокращения ссылок большой длины с возможностью перехода по ним и добавления в различные группы.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7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1615119" y="2653678"/>
            <a:ext cx="10358748" cy="910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" y="1540"/>
            <a:ext cx="1828528" cy="1749788"/>
          </a:xfrm>
          <a:prstGeom prst="rect">
            <a:avLst/>
          </a:prstGeom>
        </p:spPr>
      </p:pic>
      <p:sp>
        <p:nvSpPr>
          <p:cNvPr id="8" name="Подзаголовок 8"/>
          <p:cNvSpPr txBox="1">
            <a:spLocks/>
          </p:cNvSpPr>
          <p:nvPr/>
        </p:nvSpPr>
        <p:spPr>
          <a:xfrm>
            <a:off x="6618209" y="5136485"/>
            <a:ext cx="5500255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студент 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ИТИ-31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Синицин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заведующий кафедрой</a:t>
            </a:r>
          </a:p>
          <a:p>
            <a:pPr marL="0" indent="0" algn="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Курочка К. С.</a:t>
            </a:r>
          </a:p>
        </p:txBody>
      </p:sp>
    </p:spTree>
    <p:extLst>
      <p:ext uri="{BB962C8B-B14F-4D97-AF65-F5344CB8AC3E}">
        <p14:creationId xmlns:p14="http://schemas.microsoft.com/office/powerpoint/2010/main" val="53246684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1118</TotalTime>
  <Words>101</Words>
  <Application>Microsoft Office PowerPoint</Application>
  <PresentationFormat>Произвольный</PresentationFormat>
  <Paragraphs>19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Легкий дым</vt:lpstr>
      <vt:lpstr>Презентация PowerPoint</vt:lpstr>
      <vt:lpstr>Цель работы</vt:lpstr>
      <vt:lpstr>Зачем и почему?</vt:lpstr>
      <vt:lpstr>Общая схема работы системы</vt:lpstr>
      <vt:lpstr>Диаграмма потоков данных</vt:lpstr>
      <vt:lpstr>Изображения из обучающей выборки</vt:lpstr>
      <vt:lpstr>Обработка цифровых изображений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Stanislau Viaroukin</dc:creator>
  <cp:lastModifiedBy>женя</cp:lastModifiedBy>
  <cp:revision>49</cp:revision>
  <dcterms:created xsi:type="dcterms:W3CDTF">2020-05-07T04:51:28Z</dcterms:created>
  <dcterms:modified xsi:type="dcterms:W3CDTF">2020-07-05T21:24:35Z</dcterms:modified>
</cp:coreProperties>
</file>