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3721895"/>
            <a:ext cx="7885113" cy="1021557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4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A1CF185-8E30-4CA0-9FB1-70B073AEB2FA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4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EE532DB-0B8D-4E41-A919-EF3AEC3DCA7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260648" y="4677984"/>
            <a:ext cx="6172200" cy="514350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Алиев Евгений Сергеевич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7361" y="1563638"/>
            <a:ext cx="7772400" cy="1102519"/>
          </a:xfrm>
        </p:spPr>
        <p:txBody>
          <a:bodyPr/>
          <a:lstStyle/>
          <a:p>
            <a:r>
              <a:rPr lang="ru-RU" i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Презентация по итогам домашнего проекта</a:t>
            </a:r>
            <a:endParaRPr lang="ru-RU" i="1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C:\Users\User\Desktop\3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1239714" cy="9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283150"/>
            <a:ext cx="6729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rPr>
              <a:t>Лицей НИУ ВШЭ</a:t>
            </a:r>
          </a:p>
          <a:p>
            <a:pPr algn="ctr"/>
            <a:r>
              <a:rPr lang="ru-RU" sz="2000" dirty="0" smtClean="0"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Направление</a:t>
            </a:r>
            <a:r>
              <a:rPr lang="en-US" sz="2000" dirty="0" smtClean="0"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ru-RU" sz="2000" dirty="0" smtClean="0"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Математика-Информатика-Инженерия</a:t>
            </a:r>
            <a:endParaRPr lang="ru-RU" sz="2000" dirty="0">
              <a:latin typeface="Batang" panose="02030600000101010101" pitchFamily="18" charset="-127"/>
              <a:ea typeface="Batang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465998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Москва-2016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1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</a:p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pic>
        <p:nvPicPr>
          <p:cNvPr id="1026" name="Picture 2" descr="C:\Users\User\Desktop\Презентация\скачанные файл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541">
            <a:off x="3746812" y="1587191"/>
            <a:ext cx="2286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1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Адрес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tx2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сайта</a:t>
            </a:r>
            <a:endParaRPr lang="ru-RU" dirty="0">
              <a:solidFill>
                <a:schemeClr val="tx2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320501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</TotalTime>
  <Words>24</Words>
  <Application>Microsoft Office PowerPoint</Application>
  <PresentationFormat>Экран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Горизонт</vt:lpstr>
      <vt:lpstr>Презентация по итогам домашнего проекта</vt:lpstr>
      <vt:lpstr>Содержание работы</vt:lpstr>
      <vt:lpstr>Адрес сайта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итогам домашнего проекта</dc:title>
  <dc:creator>Пользователь Windows</dc:creator>
  <cp:lastModifiedBy>Пользователь Windows</cp:lastModifiedBy>
  <cp:revision>4</cp:revision>
  <dcterms:created xsi:type="dcterms:W3CDTF">2016-10-19T06:32:40Z</dcterms:created>
  <dcterms:modified xsi:type="dcterms:W3CDTF">2016-10-19T07:21:10Z</dcterms:modified>
</cp:coreProperties>
</file>