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27T19:42:02.423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  <p:cm authorId="1" dt="2018-02-27T19:42:03.685" idx="2">
    <p:pos x="146" y="14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BC5B1-FD8A-4DF6-BED1-0FF9087E4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657137"/>
            <a:ext cx="8825658" cy="3329581"/>
          </a:xfrm>
        </p:spPr>
        <p:txBody>
          <a:bodyPr/>
          <a:lstStyle/>
          <a:p>
            <a:pPr algn="ctr"/>
            <a:r>
              <a:rPr lang="ru-RU" sz="6000" dirty="0">
                <a:solidFill>
                  <a:schemeClr val="tx1"/>
                </a:solidFill>
              </a:rPr>
              <a:t>Криптографическая </a:t>
            </a:r>
            <a:r>
              <a:rPr lang="en-US" sz="6000" dirty="0">
                <a:solidFill>
                  <a:schemeClr val="tx1"/>
                </a:solidFill>
              </a:rPr>
              <a:t>Android-</a:t>
            </a:r>
            <a:r>
              <a:rPr lang="ru-RU" sz="6000" dirty="0">
                <a:solidFill>
                  <a:schemeClr val="tx1"/>
                </a:solidFill>
              </a:rPr>
              <a:t>игра </a:t>
            </a:r>
            <a:r>
              <a:rPr lang="en-US" sz="6000" dirty="0">
                <a:solidFill>
                  <a:schemeClr val="tx1"/>
                </a:solidFill>
              </a:rPr>
              <a:t>“Krypto”</a:t>
            </a:r>
            <a:endParaRPr lang="ru-RU" sz="6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BD0DD7-F0CB-42DC-A151-07428D0BD4A8}"/>
              </a:ext>
            </a:extLst>
          </p:cNvPr>
          <p:cNvSpPr txBox="1"/>
          <p:nvPr/>
        </p:nvSpPr>
        <p:spPr>
          <a:xfrm>
            <a:off x="6235817" y="5352176"/>
            <a:ext cx="5956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Проект разработал Алиев Евгений 11МИ2</a:t>
            </a:r>
          </a:p>
          <a:p>
            <a:r>
              <a:rPr lang="ru-RU" dirty="0"/>
              <a:t>28.02.2018</a:t>
            </a:r>
          </a:p>
          <a:p>
            <a:r>
              <a:rPr lang="ru-RU" dirty="0"/>
              <a:t>Лицей НИУ ВШЭ</a:t>
            </a:r>
          </a:p>
        </p:txBody>
      </p:sp>
    </p:spTree>
    <p:extLst>
      <p:ext uri="{BB962C8B-B14F-4D97-AF65-F5344CB8AC3E}">
        <p14:creationId xmlns:p14="http://schemas.microsoft.com/office/powerpoint/2010/main" val="393820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D9A0-F42F-41CD-8C83-E1003C3E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123837"/>
            <a:ext cx="9404723" cy="1400530"/>
          </a:xfrm>
        </p:spPr>
        <p:txBody>
          <a:bodyPr/>
          <a:lstStyle/>
          <a:p>
            <a:r>
              <a:rPr lang="ru-RU" dirty="0"/>
              <a:t>Проблема – отсутствие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6D359C-B587-4B3E-B953-7C02D7C3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474" y="266251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Задачи</a:t>
            </a:r>
            <a:r>
              <a:rPr lang="en-US" dirty="0"/>
              <a:t>:</a:t>
            </a:r>
          </a:p>
          <a:p>
            <a:r>
              <a:rPr lang="ru-RU" dirty="0"/>
              <a:t>Изучить язык программирования </a:t>
            </a:r>
            <a:r>
              <a:rPr lang="en-US" dirty="0"/>
              <a:t>Java </a:t>
            </a:r>
            <a:r>
              <a:rPr lang="ru-RU" dirty="0"/>
              <a:t>и среду разработки </a:t>
            </a:r>
            <a:r>
              <a:rPr lang="en-US" dirty="0"/>
              <a:t>Android Studio</a:t>
            </a:r>
          </a:p>
          <a:p>
            <a:r>
              <a:rPr lang="ru-RU" dirty="0"/>
              <a:t>Разработать вспомогательное приложение для </a:t>
            </a:r>
            <a:r>
              <a:rPr lang="en-US" dirty="0"/>
              <a:t>Windows, </a:t>
            </a:r>
            <a:r>
              <a:rPr lang="ru-RU" dirty="0"/>
              <a:t>позволяющее генерировать уровни </a:t>
            </a:r>
          </a:p>
          <a:p>
            <a:r>
              <a:rPr lang="ru-RU" dirty="0"/>
              <a:t>Разработать саму игру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922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199AD-E87D-4F75-8930-1894A958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Образ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5422A-87C3-4148-AEC8-0D34CF4A6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Тексты зашифрованы методом </a:t>
            </a:r>
            <a:r>
              <a:rPr lang="ru-RU" dirty="0" err="1"/>
              <a:t>одноалфавитной</a:t>
            </a:r>
            <a:r>
              <a:rPr lang="ru-RU" dirty="0"/>
              <a:t> замены</a:t>
            </a:r>
          </a:p>
          <a:p>
            <a:r>
              <a:rPr lang="ru-RU" dirty="0"/>
              <a:t>Пользователь, выбрав один из предложенных уровней, должен расшифровать принадлежащий ему текст</a:t>
            </a:r>
          </a:p>
          <a:p>
            <a:r>
              <a:rPr lang="ru-RU" dirty="0"/>
              <a:t>Победа достигается, если минимум 20 значений </a:t>
            </a:r>
            <a:r>
              <a:rPr lang="ru-RU" dirty="0" err="1"/>
              <a:t>шифралфавита</a:t>
            </a:r>
            <a:r>
              <a:rPr lang="ru-RU" dirty="0"/>
              <a:t> правильно соотнесены с обычным алфавитом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679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2F49E-34B3-4A95-8574-B4950759D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77885"/>
            <a:ext cx="9404723" cy="1400530"/>
          </a:xfrm>
        </p:spPr>
        <p:txBody>
          <a:bodyPr/>
          <a:lstStyle/>
          <a:p>
            <a:pPr algn="ctr"/>
            <a:r>
              <a:rPr lang="ru-RU" dirty="0"/>
              <a:t>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E396FC-A9E5-4E18-85AB-005EA5B0F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54" y="1365359"/>
            <a:ext cx="2750187" cy="5014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60013C-D02B-4A52-8970-E9379F486E29}"/>
              </a:ext>
            </a:extLst>
          </p:cNvPr>
          <p:cNvSpPr txBox="1"/>
          <p:nvPr/>
        </p:nvSpPr>
        <p:spPr>
          <a:xfrm>
            <a:off x="3649375" y="1365359"/>
            <a:ext cx="7046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Пользователь может начать игру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Прочитать правила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457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C0340-3A18-4E8A-8FB6-A00C09FB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52718"/>
            <a:ext cx="9404723" cy="1400530"/>
          </a:xfrm>
        </p:spPr>
        <p:txBody>
          <a:bodyPr/>
          <a:lstStyle/>
          <a:p>
            <a:pPr algn="ctr"/>
            <a:r>
              <a:rPr lang="ru-RU" dirty="0"/>
              <a:t>Выбор уровня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542019-E5E1-4BF2-BC1C-947E9F17B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49" y="1400961"/>
            <a:ext cx="2748953" cy="5004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084782-B8AF-465D-A30C-7151E5FE3BAF}"/>
              </a:ext>
            </a:extLst>
          </p:cNvPr>
          <p:cNvSpPr txBox="1"/>
          <p:nvPr/>
        </p:nvSpPr>
        <p:spPr>
          <a:xfrm>
            <a:off x="3723395" y="1483916"/>
            <a:ext cx="474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Выбор 1 из 9 предложенных уровней</a:t>
            </a:r>
          </a:p>
        </p:txBody>
      </p:sp>
    </p:spTree>
    <p:extLst>
      <p:ext uri="{BB962C8B-B14F-4D97-AF65-F5344CB8AC3E}">
        <p14:creationId xmlns:p14="http://schemas.microsoft.com/office/powerpoint/2010/main" val="126226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DD8D7-6479-4EAB-B037-61974C1E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317599"/>
            <a:ext cx="9404723" cy="1400530"/>
          </a:xfrm>
        </p:spPr>
        <p:txBody>
          <a:bodyPr/>
          <a:lstStyle/>
          <a:p>
            <a:pPr algn="ctr"/>
            <a:r>
              <a:rPr lang="ru-RU" dirty="0"/>
              <a:t>Окно с игрой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57886B-135F-4EEE-8AFF-9FC36B0D5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97" y="1342237"/>
            <a:ext cx="2762709" cy="50375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488F41-69BC-464C-8790-6198333CC929}"/>
              </a:ext>
            </a:extLst>
          </p:cNvPr>
          <p:cNvSpPr txBox="1"/>
          <p:nvPr/>
        </p:nvSpPr>
        <p:spPr>
          <a:xfrm>
            <a:off x="3850547" y="1434517"/>
            <a:ext cx="5142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Окно с зашифрованным текстом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Область замены значений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История замен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Кнопка вызова частотного анализа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Кнопка вызова проверки результата </a:t>
            </a:r>
          </a:p>
        </p:txBody>
      </p:sp>
    </p:spTree>
    <p:extLst>
      <p:ext uri="{BB962C8B-B14F-4D97-AF65-F5344CB8AC3E}">
        <p14:creationId xmlns:p14="http://schemas.microsoft.com/office/powerpoint/2010/main" val="392579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1308F-E0B7-433D-AA50-2336A897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61107"/>
            <a:ext cx="9404723" cy="1400530"/>
          </a:xfrm>
        </p:spPr>
        <p:txBody>
          <a:bodyPr/>
          <a:lstStyle/>
          <a:p>
            <a:pPr algn="ctr"/>
            <a:r>
              <a:rPr lang="ru-RU" dirty="0"/>
              <a:t>Рефлексия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3685F4-4D28-4AF6-AADC-43E471D71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некоторой степени освоен язык программирования </a:t>
            </a:r>
            <a:r>
              <a:rPr lang="en-US" dirty="0"/>
              <a:t>Java </a:t>
            </a:r>
            <a:r>
              <a:rPr lang="ru-RU" dirty="0"/>
              <a:t>и разработка приложений вообще</a:t>
            </a:r>
          </a:p>
          <a:p>
            <a:r>
              <a:rPr lang="ru-RU" dirty="0"/>
              <a:t>Могло быть и лучше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0558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</TotalTime>
  <Words>126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Криптографическая Android-игра “Krypto”</vt:lpstr>
      <vt:lpstr>Проблема – отсутствие аналогов</vt:lpstr>
      <vt:lpstr>Образ продукта</vt:lpstr>
      <vt:lpstr>Меню</vt:lpstr>
      <vt:lpstr>Выбор уровня </vt:lpstr>
      <vt:lpstr>Окно с игрой </vt:lpstr>
      <vt:lpstr>Рефлексия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Криптографическая Android-игра “Krypto”</dc:title>
  <dc:creator>User</dc:creator>
  <cp:lastModifiedBy>User</cp:lastModifiedBy>
  <cp:revision>9</cp:revision>
  <dcterms:created xsi:type="dcterms:W3CDTF">2018-02-27T15:46:53Z</dcterms:created>
  <dcterms:modified xsi:type="dcterms:W3CDTF">2018-02-27T19:24:48Z</dcterms:modified>
</cp:coreProperties>
</file>