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1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2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1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2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7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4CE9-26BA-4928-9D18-1835518D233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Блок-схема: процесс 19"/>
          <p:cNvSpPr/>
          <p:nvPr/>
        </p:nvSpPr>
        <p:spPr>
          <a:xfrm>
            <a:off x="3311012" y="5006129"/>
            <a:ext cx="1710812" cy="13271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311012" y="5106569"/>
            <a:ext cx="17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buy_sell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11012" y="5520457"/>
            <a:ext cx="171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311012" y="5946307"/>
            <a:ext cx="171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rid_type</a:t>
            </a:r>
            <a:endParaRPr lang="ru-RU" dirty="0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707924" y="577232"/>
            <a:ext cx="1312607" cy="494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07924" y="67767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deal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7923" y="1091560"/>
            <a:ext cx="1312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07924" y="144489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Order_num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07924" y="1858787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openDate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7924" y="222811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closeDate</a:t>
            </a:r>
            <a:endParaRPr lang="ru-RU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2831687" y="3342009"/>
            <a:ext cx="1548581" cy="1264278"/>
            <a:chOff x="3381067" y="5325715"/>
            <a:chExt cx="1548581" cy="1264278"/>
          </a:xfrm>
        </p:grpSpPr>
        <p:sp>
          <p:nvSpPr>
            <p:cNvPr id="40" name="Блок-схема: процесс 39"/>
            <p:cNvSpPr/>
            <p:nvPr/>
          </p:nvSpPr>
          <p:spPr>
            <a:xfrm>
              <a:off x="3381067" y="5337002"/>
              <a:ext cx="1548581" cy="125299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7436" y="5325715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symbol</a:t>
              </a:r>
              <a:endParaRPr lang="ru-RU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5312" y="5775541"/>
              <a:ext cx="15043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5312" y="6174198"/>
              <a:ext cx="1504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symbolName</a:t>
              </a:r>
              <a:endParaRPr lang="ru-RU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30046" y="2597451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30046" y="3011182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2169" y="3424913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balance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190132" y="1305112"/>
            <a:ext cx="3343786" cy="1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190133" y="1323440"/>
            <a:ext cx="2" cy="2635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437477" y="5677330"/>
            <a:ext cx="792718" cy="5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0046" y="3750003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grid_id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5560141" y="584462"/>
            <a:ext cx="1582182" cy="2473582"/>
            <a:chOff x="6334433" y="3171595"/>
            <a:chExt cx="1334729" cy="2473582"/>
          </a:xfrm>
        </p:grpSpPr>
        <p:sp>
          <p:nvSpPr>
            <p:cNvPr id="7" name="Блок-схема: процесс 6"/>
            <p:cNvSpPr/>
            <p:nvPr/>
          </p:nvSpPr>
          <p:spPr>
            <a:xfrm>
              <a:off x="6334433" y="3171595"/>
              <a:ext cx="1312607" cy="24735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6555" y="3252089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grid</a:t>
              </a:r>
              <a:endParaRPr lang="ru-RU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8678" y="3701915"/>
              <a:ext cx="12683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8679" y="4055254"/>
              <a:ext cx="12462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gridNumber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6555" y="4438631"/>
              <a:ext cx="13126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symbol_id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7922" y="4216698"/>
            <a:ext cx="1312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symbol_id</a:t>
            </a:r>
            <a:endParaRPr lang="ru-RU" dirty="0"/>
          </a:p>
        </p:txBody>
      </p:sp>
      <p:cxnSp>
        <p:nvCxnSpPr>
          <p:cNvPr id="78" name="Прямая соединительная линия 77"/>
          <p:cNvCxnSpPr>
            <a:endCxn id="66" idx="3"/>
          </p:cNvCxnSpPr>
          <p:nvPr/>
        </p:nvCxnSpPr>
        <p:spPr>
          <a:xfrm flipH="1">
            <a:off x="2020529" y="4401057"/>
            <a:ext cx="405579" cy="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4653118" y="2009245"/>
            <a:ext cx="0" cy="1970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>
            <a:off x="2426109" y="4026541"/>
            <a:ext cx="3529" cy="381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5064690" y="5699569"/>
            <a:ext cx="24088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2426108" y="4026541"/>
            <a:ext cx="382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 flipV="1">
            <a:off x="2006088" y="3945052"/>
            <a:ext cx="184045" cy="13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4396861" y="3976501"/>
            <a:ext cx="256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65" idx="1"/>
          </p:cNvCxnSpPr>
          <p:nvPr/>
        </p:nvCxnSpPr>
        <p:spPr>
          <a:xfrm flipH="1">
            <a:off x="4646312" y="2036164"/>
            <a:ext cx="940054" cy="14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0047" y="4681685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buy_sell_id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5593173" y="227175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uy_sell</a:t>
            </a:r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flipH="1" flipV="1">
            <a:off x="1917906" y="4863182"/>
            <a:ext cx="508202" cy="28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271933" y="2489200"/>
            <a:ext cx="33643" cy="3210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2426108" y="4856929"/>
            <a:ext cx="11369" cy="889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>
            <a:off x="5271933" y="2489200"/>
            <a:ext cx="288209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1989341" y="5315712"/>
            <a:ext cx="200791" cy="12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41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22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79206643432</dc:creator>
  <cp:lastModifiedBy>79206643432</cp:lastModifiedBy>
  <cp:revision>17</cp:revision>
  <dcterms:created xsi:type="dcterms:W3CDTF">2022-11-04T06:41:05Z</dcterms:created>
  <dcterms:modified xsi:type="dcterms:W3CDTF">2022-12-03T10:25:01Z</dcterms:modified>
</cp:coreProperties>
</file>