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1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73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76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1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22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75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2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91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94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2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97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4CE9-26BA-4928-9D18-1835518D233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8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4CE9-26BA-4928-9D18-1835518D233E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8CC9-9A5F-4C61-824E-EB3238F6B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6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Блок-схема: процесс 19"/>
          <p:cNvSpPr/>
          <p:nvPr/>
        </p:nvSpPr>
        <p:spPr>
          <a:xfrm>
            <a:off x="3311012" y="5006129"/>
            <a:ext cx="1710812" cy="13271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311012" y="5106569"/>
            <a:ext cx="17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buy_sell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11012" y="5520457"/>
            <a:ext cx="1710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311012" y="5946307"/>
            <a:ext cx="1710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rid_type</a:t>
            </a:r>
            <a:endParaRPr lang="ru-RU" dirty="0"/>
          </a:p>
        </p:txBody>
      </p:sp>
      <p:sp>
        <p:nvSpPr>
          <p:cNvPr id="26" name="Блок-схема: процесс 25"/>
          <p:cNvSpPr/>
          <p:nvPr/>
        </p:nvSpPr>
        <p:spPr>
          <a:xfrm>
            <a:off x="707924" y="577232"/>
            <a:ext cx="1312607" cy="4943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707924" y="677672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deal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07923" y="1091560"/>
            <a:ext cx="13126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07924" y="1444899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Order_num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707924" y="1858787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openDate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07924" y="2228119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closeDate</a:t>
            </a:r>
            <a:endParaRPr lang="ru-RU" dirty="0"/>
          </a:p>
        </p:txBody>
      </p:sp>
      <p:grpSp>
        <p:nvGrpSpPr>
          <p:cNvPr id="87" name="Группа 86"/>
          <p:cNvGrpSpPr/>
          <p:nvPr/>
        </p:nvGrpSpPr>
        <p:grpSpPr>
          <a:xfrm>
            <a:off x="2831687" y="3342009"/>
            <a:ext cx="1548581" cy="1264278"/>
            <a:chOff x="3381067" y="5325715"/>
            <a:chExt cx="1548581" cy="1264278"/>
          </a:xfrm>
        </p:grpSpPr>
        <p:sp>
          <p:nvSpPr>
            <p:cNvPr id="40" name="Блок-схема: процесс 39"/>
            <p:cNvSpPr/>
            <p:nvPr/>
          </p:nvSpPr>
          <p:spPr>
            <a:xfrm>
              <a:off x="3381067" y="5337002"/>
              <a:ext cx="1548581" cy="125299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7436" y="5325715"/>
              <a:ext cx="1268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symbol</a:t>
              </a:r>
              <a:endParaRPr lang="ru-RU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5312" y="5775541"/>
              <a:ext cx="15043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</a:t>
              </a:r>
              <a:endParaRPr lang="ru-RU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25312" y="6174198"/>
              <a:ext cx="1504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symbolName</a:t>
              </a:r>
              <a:endParaRPr lang="ru-RU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30046" y="2597451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730046" y="3011182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52169" y="3424913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balance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190132" y="1305112"/>
            <a:ext cx="3343786" cy="16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2190133" y="1323440"/>
            <a:ext cx="2" cy="26353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437477" y="5677330"/>
            <a:ext cx="792718" cy="5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0046" y="3750003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grid_id</a:t>
            </a:r>
            <a:endParaRPr lang="ru-RU" dirty="0"/>
          </a:p>
        </p:txBody>
      </p:sp>
      <p:grpSp>
        <p:nvGrpSpPr>
          <p:cNvPr id="92" name="Группа 91"/>
          <p:cNvGrpSpPr/>
          <p:nvPr/>
        </p:nvGrpSpPr>
        <p:grpSpPr>
          <a:xfrm>
            <a:off x="5560141" y="584462"/>
            <a:ext cx="1582182" cy="2473582"/>
            <a:chOff x="6334433" y="3171595"/>
            <a:chExt cx="1334729" cy="2473582"/>
          </a:xfrm>
        </p:grpSpPr>
        <p:sp>
          <p:nvSpPr>
            <p:cNvPr id="7" name="Блок-схема: процесс 6"/>
            <p:cNvSpPr/>
            <p:nvPr/>
          </p:nvSpPr>
          <p:spPr>
            <a:xfrm>
              <a:off x="6334433" y="3171595"/>
              <a:ext cx="1312607" cy="24735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6555" y="3252089"/>
              <a:ext cx="1268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grid</a:t>
              </a:r>
              <a:endParaRPr lang="ru-RU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78678" y="3701915"/>
              <a:ext cx="12683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8679" y="4055254"/>
              <a:ext cx="12462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gridNumber</a:t>
              </a:r>
              <a:endParaRPr lang="ru-RU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56555" y="4438631"/>
              <a:ext cx="13126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symbol_id</a:t>
              </a:r>
              <a:endParaRPr lang="ru-RU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07922" y="4216698"/>
            <a:ext cx="13126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symbol_id</a:t>
            </a:r>
            <a:endParaRPr lang="ru-RU" dirty="0"/>
          </a:p>
        </p:txBody>
      </p:sp>
      <p:cxnSp>
        <p:nvCxnSpPr>
          <p:cNvPr id="78" name="Прямая соединительная линия 77"/>
          <p:cNvCxnSpPr>
            <a:endCxn id="66" idx="3"/>
          </p:cNvCxnSpPr>
          <p:nvPr/>
        </p:nvCxnSpPr>
        <p:spPr>
          <a:xfrm flipH="1">
            <a:off x="2020529" y="4401057"/>
            <a:ext cx="405579" cy="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V="1">
            <a:off x="4653118" y="2009245"/>
            <a:ext cx="0" cy="1970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flipH="1">
            <a:off x="2426109" y="4026541"/>
            <a:ext cx="3529" cy="381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5064690" y="5699569"/>
            <a:ext cx="24088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>
            <a:off x="2426108" y="4026541"/>
            <a:ext cx="3828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H="1" flipV="1">
            <a:off x="2006088" y="3945052"/>
            <a:ext cx="184045" cy="136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>
            <a:off x="4396861" y="3976501"/>
            <a:ext cx="2562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65" idx="1"/>
          </p:cNvCxnSpPr>
          <p:nvPr/>
        </p:nvCxnSpPr>
        <p:spPr>
          <a:xfrm flipH="1">
            <a:off x="4646312" y="2036164"/>
            <a:ext cx="940054" cy="141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0047" y="4681685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buy_sell_id</a:t>
            </a:r>
            <a:endParaRPr lang="ru-RU" dirty="0"/>
          </a:p>
        </p:txBody>
      </p:sp>
      <p:sp>
        <p:nvSpPr>
          <p:cNvPr id="125" name="TextBox 124"/>
          <p:cNvSpPr txBox="1"/>
          <p:nvPr/>
        </p:nvSpPr>
        <p:spPr>
          <a:xfrm>
            <a:off x="5593173" y="2271759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uy_sell</a:t>
            </a:r>
            <a:endParaRPr lang="ru-RU" dirty="0"/>
          </a:p>
        </p:txBody>
      </p:sp>
      <p:cxnSp>
        <p:nvCxnSpPr>
          <p:cNvPr id="128" name="Прямая соединительная линия 127"/>
          <p:cNvCxnSpPr/>
          <p:nvPr/>
        </p:nvCxnSpPr>
        <p:spPr>
          <a:xfrm flipH="1" flipV="1">
            <a:off x="1917906" y="4863182"/>
            <a:ext cx="508202" cy="28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>
            <a:off x="5271933" y="2489200"/>
            <a:ext cx="33643" cy="3210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/>
          <p:nvPr/>
        </p:nvCxnSpPr>
        <p:spPr>
          <a:xfrm>
            <a:off x="2426108" y="4856929"/>
            <a:ext cx="11369" cy="889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 flipH="1">
            <a:off x="5271933" y="2489200"/>
            <a:ext cx="288209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>
            <a:off x="8795250" y="3451231"/>
            <a:ext cx="1555959" cy="1361821"/>
            <a:chOff x="6334433" y="3171595"/>
            <a:chExt cx="1312607" cy="1361821"/>
          </a:xfrm>
        </p:grpSpPr>
        <p:sp>
          <p:nvSpPr>
            <p:cNvPr id="48" name="Блок-схема: процесс 47"/>
            <p:cNvSpPr/>
            <p:nvPr/>
          </p:nvSpPr>
          <p:spPr>
            <a:xfrm>
              <a:off x="6334433" y="3171595"/>
              <a:ext cx="1312607" cy="13618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56555" y="3252089"/>
              <a:ext cx="1268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File</a:t>
              </a:r>
              <a:endParaRPr lang="ru-RU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78678" y="3701915"/>
              <a:ext cx="12683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78679" y="4055254"/>
              <a:ext cx="12462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File path</a:t>
              </a:r>
              <a:endParaRPr lang="ru-RU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20979" y="5143503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ile_id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563060" y="2688712"/>
            <a:ext cx="1268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ile_id</a:t>
            </a:r>
            <a:endParaRPr lang="ru-RU" dirty="0"/>
          </a:p>
        </p:txBody>
      </p:sp>
      <p:cxnSp>
        <p:nvCxnSpPr>
          <p:cNvPr id="3" name="Прямая соединительная линия 2"/>
          <p:cNvCxnSpPr>
            <a:stCxn id="55" idx="3"/>
          </p:cNvCxnSpPr>
          <p:nvPr/>
        </p:nvCxnSpPr>
        <p:spPr>
          <a:xfrm flipV="1">
            <a:off x="1989341" y="5315712"/>
            <a:ext cx="200791" cy="124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2190132" y="5328169"/>
            <a:ext cx="0" cy="12433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190132" y="6534912"/>
            <a:ext cx="5698092" cy="36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10800000" flipH="1">
            <a:off x="7888224" y="4203951"/>
            <a:ext cx="882095" cy="1274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7888224" y="4216698"/>
            <a:ext cx="0" cy="2354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10800000" flipH="1">
            <a:off x="7888224" y="4049076"/>
            <a:ext cx="882095" cy="1274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56" idx="3"/>
          </p:cNvCxnSpPr>
          <p:nvPr/>
        </p:nvCxnSpPr>
        <p:spPr>
          <a:xfrm>
            <a:off x="6831422" y="2873378"/>
            <a:ext cx="10568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7888224" y="2873378"/>
            <a:ext cx="0" cy="1153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41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28</Words>
  <Application>Microsoft Office PowerPoint</Application>
  <PresentationFormat>Широкоэкранный</PresentationFormat>
  <Paragraphs>27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79206643432</dc:creator>
  <cp:lastModifiedBy>79206643432</cp:lastModifiedBy>
  <cp:revision>16</cp:revision>
  <dcterms:created xsi:type="dcterms:W3CDTF">2022-11-04T06:41:05Z</dcterms:created>
  <dcterms:modified xsi:type="dcterms:W3CDTF">2022-11-13T14:45:28Z</dcterms:modified>
</cp:coreProperties>
</file>