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2404110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Что такое технология Docker?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440376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Технология Docker представляет собой платформу для разработки, доставки и запуска приложений посредством контейнеризации. Она позволяет сократить время настройки инфраструктуры и ускорить цикл разработки.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715923"/>
            <a:ext cx="71018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Принципы работы Docker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6319599" y="191714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493312" y="1958816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7041713" y="1993463"/>
            <a:ext cx="24841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Контейнеризация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041713" y="2562820"/>
            <a:ext cx="2905601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Каждое приложение упаковывается в отдельный контейнер, что позволяет изолировать его от других приложений и сделать его переносимым.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0169485" y="191714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0316528" y="1958816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10891599" y="199346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Слойность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10891599" y="2562820"/>
            <a:ext cx="2905601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Контейнеры формируются из слоев, что позволяет повторно использовать базовый образ для разных контейнеров и обновлять только необходимые слои.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6319599" y="580179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6478072" y="5843468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7041713" y="5878116"/>
            <a:ext cx="24841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Децентрализация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041713" y="6447473"/>
            <a:ext cx="675548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Контейнеры могут запускаться на любом устройстве с установленным Docker-демоном, что обеспечивает масштабируемость и отказоустойчивость.</a:t>
            </a:r>
            <a:endParaRPr lang="en-US" sz="1750" dirty="0"/>
          </a:p>
        </p:txBody>
      </p:sp>
      <p:pic>
        <p:nvPicPr>
          <p:cNvPr id="1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508206"/>
          </a:xfrm>
          <a:prstGeom prst="rect">
            <a:avLst/>
          </a:prstGeom>
          <a:solidFill>
            <a:srgbClr val="080E26"/>
          </a:solidFill>
          <a:ln w="10716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214926" y="474702"/>
            <a:ext cx="6507480" cy="5394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248"/>
              </a:lnSpc>
              <a:buNone/>
            </a:pPr>
            <a:r>
              <a:rPr lang="en-US" sz="3399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Основные компоненты Docker</a:t>
            </a:r>
            <a:endParaRPr lang="en-US" sz="3399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4926" y="1359456"/>
            <a:ext cx="2560796" cy="1582579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214926" y="3157776"/>
            <a:ext cx="1726406" cy="2697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24"/>
              </a:lnSpc>
              <a:buNone/>
            </a:pPr>
            <a:r>
              <a:rPr lang="en-US" sz="1699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Docker Engine</a:t>
            </a:r>
            <a:endParaRPr lang="en-US" sz="1699" dirty="0"/>
          </a:p>
        </p:txBody>
      </p:sp>
      <p:sp>
        <p:nvSpPr>
          <p:cNvPr id="7" name="Text 4"/>
          <p:cNvSpPr/>
          <p:nvPr/>
        </p:nvSpPr>
        <p:spPr>
          <a:xfrm>
            <a:off x="3214926" y="3600212"/>
            <a:ext cx="2560796" cy="1104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175"/>
              </a:lnSpc>
              <a:buNone/>
            </a:pPr>
            <a:r>
              <a:rPr lang="en-US" sz="1359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Основной компонент Docker, обеспечивающий управление контейнерами и слоями.</a:t>
            </a:r>
            <a:endParaRPr lang="en-US" sz="1359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683" y="1359456"/>
            <a:ext cx="2560915" cy="158269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034683" y="3157895"/>
            <a:ext cx="1726406" cy="2697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24"/>
              </a:lnSpc>
              <a:buNone/>
            </a:pPr>
            <a:r>
              <a:rPr lang="en-US" sz="1699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Docker Hub</a:t>
            </a:r>
            <a:endParaRPr lang="en-US" sz="1699" dirty="0"/>
          </a:p>
        </p:txBody>
      </p:sp>
      <p:sp>
        <p:nvSpPr>
          <p:cNvPr id="10" name="Text 6"/>
          <p:cNvSpPr/>
          <p:nvPr/>
        </p:nvSpPr>
        <p:spPr>
          <a:xfrm>
            <a:off x="6034683" y="3600331"/>
            <a:ext cx="2560915" cy="8286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175"/>
              </a:lnSpc>
              <a:buNone/>
            </a:pPr>
            <a:r>
              <a:rPr lang="en-US" sz="1359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Централизованный репозиторий образов контейнеров.</a:t>
            </a:r>
            <a:endParaRPr lang="en-US" sz="1359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559" y="1359456"/>
            <a:ext cx="2560915" cy="1582698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8854559" y="3157895"/>
            <a:ext cx="1767840" cy="2697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24"/>
              </a:lnSpc>
              <a:buNone/>
            </a:pPr>
            <a:r>
              <a:rPr lang="en-US" sz="1699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Docker Compose</a:t>
            </a:r>
            <a:endParaRPr lang="en-US" sz="1699" dirty="0"/>
          </a:p>
        </p:txBody>
      </p:sp>
      <p:sp>
        <p:nvSpPr>
          <p:cNvPr id="13" name="Text 8"/>
          <p:cNvSpPr/>
          <p:nvPr/>
        </p:nvSpPr>
        <p:spPr>
          <a:xfrm>
            <a:off x="8854559" y="3600331"/>
            <a:ext cx="2560915" cy="8286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175"/>
              </a:lnSpc>
              <a:buNone/>
            </a:pPr>
            <a:r>
              <a:rPr lang="en-US" sz="1359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Инструмент для управления многоконтейнерными приложениями.</a:t>
            </a:r>
            <a:endParaRPr lang="en-US" sz="1359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926" y="4964073"/>
            <a:ext cx="2560796" cy="1582579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3214926" y="6762393"/>
            <a:ext cx="1726406" cy="2697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24"/>
              </a:lnSpc>
              <a:buNone/>
            </a:pPr>
            <a:r>
              <a:rPr lang="en-US" sz="1699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Docker Swarm</a:t>
            </a:r>
            <a:endParaRPr lang="en-US" sz="1699" dirty="0"/>
          </a:p>
        </p:txBody>
      </p:sp>
      <p:sp>
        <p:nvSpPr>
          <p:cNvPr id="16" name="Text 10"/>
          <p:cNvSpPr/>
          <p:nvPr/>
        </p:nvSpPr>
        <p:spPr>
          <a:xfrm>
            <a:off x="3214926" y="7204829"/>
            <a:ext cx="2560796" cy="8286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175"/>
              </a:lnSpc>
              <a:buNone/>
            </a:pPr>
            <a:r>
              <a:rPr lang="en-US" sz="1359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Решение для оркестрации контейнеров на нескольких хостах.</a:t>
            </a:r>
            <a:endParaRPr lang="en-US" sz="1359" dirty="0"/>
          </a:p>
        </p:txBody>
      </p:sp>
      <p:pic>
        <p:nvPicPr>
          <p:cNvPr id="17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114068"/>
            <a:ext cx="1042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Преимущества использования Docker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252782"/>
            <a:ext cx="44410" cy="4862632"/>
          </a:xfrm>
          <a:prstGeom prst="rect">
            <a:avLst/>
          </a:prstGeom>
          <a:solidFill>
            <a:srgbClr val="303B69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2654082"/>
            <a:ext cx="777597" cy="44410"/>
          </a:xfrm>
          <a:prstGeom prst="rect">
            <a:avLst/>
          </a:prstGeom>
          <a:solidFill>
            <a:srgbClr val="303B69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4263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38940" y="2468047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474952"/>
            <a:ext cx="39852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Ускорение цикла разработки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3044309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Благодаря меньшему количеству ошибок и быстрой настройке окружения.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764935"/>
            <a:ext cx="777597" cy="44410"/>
          </a:xfrm>
          <a:prstGeom prst="rect">
            <a:avLst/>
          </a:prstGeom>
          <a:solidFill>
            <a:srgbClr val="303B69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5372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12270" y="3578900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2037993" y="3585805"/>
            <a:ext cx="40551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Повышение производительности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502348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За счет изоляции приложений и эффективной утилизации ресурсов сервера.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089505"/>
            <a:ext cx="777597" cy="44410"/>
          </a:xfrm>
          <a:prstGeom prst="rect">
            <a:avLst/>
          </a:prstGeom>
          <a:solidFill>
            <a:srgbClr val="303B69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486179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23700" y="4903470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4910376"/>
            <a:ext cx="40551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Экономия на IT-инфраструктуре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826919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Благодаря возможности запускать несколько контейнеров на одном сервере.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784985"/>
            <a:ext cx="81610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Примеры применения Docker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23699"/>
            <a:ext cx="3370064" cy="3520916"/>
          </a:xfrm>
          <a:prstGeom prst="roundRect">
            <a:avLst>
              <a:gd name="adj" fmla="val 2967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3159681"/>
            <a:ext cx="24307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Web-приложения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729038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Запуск приложений в контейнерах, что позволяет изолировать их друг от друга и облегчить масштабирование.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2923699"/>
            <a:ext cx="3370064" cy="3520916"/>
          </a:xfrm>
          <a:prstGeom prst="roundRect">
            <a:avLst>
              <a:gd name="adj" fmla="val 2967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866209" y="3159681"/>
            <a:ext cx="23317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Большие данные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6209" y="3729038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Запуск Apache Hadoop и Apache Spark для обработки больших объемов данных в контейнерах.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2923699"/>
            <a:ext cx="3370064" cy="3520916"/>
          </a:xfrm>
          <a:prstGeom prst="roundRect">
            <a:avLst>
              <a:gd name="adj" fmla="val 2967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458444" y="3159681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Тестирование приложений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8444" y="4076224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Создание контейнеров для изоляции автоматического тестирования и интеграционного тестирования.</a:t>
            </a:r>
            <a:endParaRPr lang="en-US" sz="1750" dirty="0"/>
          </a:p>
        </p:txBody>
      </p:sp>
      <p:pic>
        <p:nvPicPr>
          <p:cNvPr id="1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82950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Основные вызовы при использовании Docker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662595"/>
            <a:ext cx="44410" cy="4737378"/>
          </a:xfrm>
          <a:prstGeom prst="rect">
            <a:avLst/>
          </a:prstGeom>
          <a:solidFill>
            <a:srgbClr val="303B69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3063895"/>
            <a:ext cx="777597" cy="44410"/>
          </a:xfrm>
          <a:prstGeom prst="rect">
            <a:avLst/>
          </a:prstGeom>
          <a:solidFill>
            <a:srgbClr val="303B69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83618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38940" y="2877860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884765"/>
            <a:ext cx="36804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Управление контейнерами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3454122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Сложность масштабирования и управления множеством контейнеров на нескольких хостах.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4174748"/>
            <a:ext cx="777597" cy="44410"/>
          </a:xfrm>
          <a:prstGeom prst="rect">
            <a:avLst/>
          </a:prstGeom>
          <a:solidFill>
            <a:srgbClr val="303B69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94704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12270" y="3988713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871198" y="399561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Безопасность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564975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Изоляция контейнеров не всегда обеспечивает полную безопасность данных на уровне ОС.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365968"/>
            <a:ext cx="777597" cy="44410"/>
          </a:xfrm>
          <a:prstGeom prst="rect">
            <a:avLst/>
          </a:prstGeom>
          <a:solidFill>
            <a:srgbClr val="303B69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513826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23700" y="5179933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5186839"/>
            <a:ext cx="35890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Сложность конфигурации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756196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Нужно уметь настраивать множество компонентов Docker, например, сетевые интерфейсы и хранение данных.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701760"/>
            <a:ext cx="60655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Заключение и резюме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951559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Выводы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3590211"/>
            <a:ext cx="500622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Технология Docker помогает сократить время на настройку инфраструктуры и ускорить цикл разработки за счет контейнеризации приложений.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2951559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Рекомендации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7593806" y="3590211"/>
            <a:ext cx="500622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Для использования Docker необходимо внимательно планировать архитектуру контейнеров и выделенных ресурсов. Необходимы знания в области настройки сетей и хранения данных.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037993" y="5817037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Технология Docker предлагает ряд преимуществ и оказывает влияние на способ разработки и эксплуатации ПО. Более того, Docker имеет большой потенциал в инфраструктуре ИТ-отделов.</a:t>
            </a:r>
            <a:endParaRPr lang="en-US" sz="1750" dirty="0"/>
          </a:p>
        </p:txBody>
      </p:sp>
      <p:pic>
        <p:nvPicPr>
          <p:cNvPr id="10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2023-09-15T06:31:53Z</dcterms:created>
  <dcterms:modified xsi:type="dcterms:W3CDTF">2023-09-15T06:31:53Z</dcterms:modified>
</cp:coreProperties>
</file>