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9" r:id="rId4"/>
    <p:sldId id="268" r:id="rId5"/>
    <p:sldId id="269" r:id="rId6"/>
    <p:sldId id="260" r:id="rId7"/>
    <p:sldId id="264" r:id="rId8"/>
    <p:sldId id="261" r:id="rId9"/>
    <p:sldId id="262" r:id="rId10"/>
    <p:sldId id="263" r:id="rId11"/>
    <p:sldId id="265" r:id="rId12"/>
    <p:sldId id="266" r:id="rId13"/>
    <p:sldId id="267" r:id="rId14"/>
    <p:sldId id="25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2D0B022-58D8-4E6A-B195-B98871696B65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3B03A7C-9FAC-469F-85DB-F7AEB02CEF7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1549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B022-58D8-4E6A-B195-B98871696B65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3A7C-9FAC-469F-85DB-F7AEB02CEF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01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B022-58D8-4E6A-B195-B98871696B65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3A7C-9FAC-469F-85DB-F7AEB02CEF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79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B022-58D8-4E6A-B195-B98871696B65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3A7C-9FAC-469F-85DB-F7AEB02CEF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48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B022-58D8-4E6A-B195-B98871696B65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3A7C-9FAC-469F-85DB-F7AEB02CEF7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921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B022-58D8-4E6A-B195-B98871696B65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3A7C-9FAC-469F-85DB-F7AEB02CEF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29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B022-58D8-4E6A-B195-B98871696B65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3A7C-9FAC-469F-85DB-F7AEB02CEF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85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B022-58D8-4E6A-B195-B98871696B65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3A7C-9FAC-469F-85DB-F7AEB02CEF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47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B022-58D8-4E6A-B195-B98871696B65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3A7C-9FAC-469F-85DB-F7AEB02CEF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35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B022-58D8-4E6A-B195-B98871696B65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3A7C-9FAC-469F-85DB-F7AEB02CEF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23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B022-58D8-4E6A-B195-B98871696B65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3A7C-9FAC-469F-85DB-F7AEB02CEF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63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2D0B022-58D8-4E6A-B195-B98871696B65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3B03A7C-9FAC-469F-85DB-F7AEB02CEF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17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30362" y="1891716"/>
            <a:ext cx="9418320" cy="40416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</a:t>
            </a:r>
            <a:r>
              <a:rPr lang="uk-UA" dirty="0" smtClean="0"/>
              <a:t>Презентація до курсового проекту </a:t>
            </a:r>
            <a:r>
              <a:rPr lang="uk-UA" dirty="0" smtClean="0"/>
              <a:t>«База даних виконаних робіт з ландшафтного дизайну».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8281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Сторінка додавання замовлення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75" y="1691322"/>
            <a:ext cx="10677281" cy="516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36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Сторінка дизайнерів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8107"/>
            <a:ext cx="11273051" cy="344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6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Сторінка звітів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67" y="1691322"/>
            <a:ext cx="10727140" cy="519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68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6587" y="191068"/>
            <a:ext cx="9692640" cy="558558"/>
          </a:xfrm>
        </p:spPr>
        <p:txBody>
          <a:bodyPr>
            <a:noAutofit/>
          </a:bodyPr>
          <a:lstStyle/>
          <a:p>
            <a:r>
              <a:rPr lang="uk-UA" dirty="0" smtClean="0"/>
              <a:t>Приклад звітів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69" y="2250880"/>
            <a:ext cx="4685416" cy="37131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219" y="2250880"/>
            <a:ext cx="5757008" cy="371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69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7973" y="2494811"/>
            <a:ext cx="9692640" cy="1325562"/>
          </a:xfrm>
        </p:spPr>
        <p:txBody>
          <a:bodyPr>
            <a:normAutofit/>
          </a:bodyPr>
          <a:lstStyle/>
          <a:p>
            <a:r>
              <a:rPr lang="uk-UA" sz="8800" dirty="0" smtClean="0"/>
              <a:t>Дякую за увагу!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196335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Для реалізації курсового проекту використовувалися: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r>
              <a:rPr lang="en-US" sz="2000" dirty="0" smtClean="0"/>
              <a:t>Microsoft Visual </a:t>
            </a:r>
            <a:r>
              <a:rPr lang="en-US" sz="2000" dirty="0" smtClean="0"/>
              <a:t>Studio</a:t>
            </a:r>
            <a:r>
              <a:rPr lang="ru-RU" sz="2000" dirty="0" smtClean="0"/>
              <a:t>.</a:t>
            </a:r>
            <a:endParaRPr lang="uk-UA" dirty="0" smtClean="0"/>
          </a:p>
          <a:p>
            <a:r>
              <a:rPr lang="en-US" sz="2000" dirty="0" smtClean="0"/>
              <a:t>ASP .NET MVC</a:t>
            </a:r>
            <a:endParaRPr lang="uk-UA" sz="2000" dirty="0" smtClean="0"/>
          </a:p>
          <a:p>
            <a:r>
              <a:rPr lang="en-US" sz="2000" dirty="0"/>
              <a:t>Microsoft SQL </a:t>
            </a:r>
            <a:r>
              <a:rPr lang="en-US" sz="2000" dirty="0" smtClean="0"/>
              <a:t>Server</a:t>
            </a:r>
          </a:p>
          <a:p>
            <a:r>
              <a:rPr lang="en-US" sz="2000" dirty="0"/>
              <a:t>Entity Framework</a:t>
            </a:r>
            <a:endParaRPr lang="uk-UA" sz="2000" dirty="0" smtClean="0"/>
          </a:p>
          <a:p>
            <a:endParaRPr lang="uk-UA" dirty="0"/>
          </a:p>
          <a:p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836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Вікно замовлень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34" y="1691322"/>
            <a:ext cx="10629039" cy="516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36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Вікно замовлень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672" y="1691322"/>
            <a:ext cx="10645072" cy="516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Редагування замовлення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41" y="1793680"/>
            <a:ext cx="10497513" cy="506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3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Вікно замовлення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558" y="1700217"/>
            <a:ext cx="10658901" cy="51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04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Звіт по замовленню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588" y="1691322"/>
            <a:ext cx="4585648" cy="510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74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Вікно замовників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05" y="1691322"/>
            <a:ext cx="10723774" cy="518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38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Сторінка замовлення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15" y="1691322"/>
            <a:ext cx="10661152" cy="516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2938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136</TotalTime>
  <Words>62</Words>
  <Application>Microsoft Office PowerPoint</Application>
  <PresentationFormat>Широкоэкранный</PresentationFormat>
  <Paragraphs>22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Century Schoolbook</vt:lpstr>
      <vt:lpstr>Wingdings 2</vt:lpstr>
      <vt:lpstr>View</vt:lpstr>
      <vt:lpstr> Презентація до курсового проекту «База даних виконаних робіт з ландшафтного дизайну».</vt:lpstr>
      <vt:lpstr>Для реалізації курсового проекту використовувалися:</vt:lpstr>
      <vt:lpstr>Вікно замовлень</vt:lpstr>
      <vt:lpstr>Вікно замовлень</vt:lpstr>
      <vt:lpstr>Редагування замовлення</vt:lpstr>
      <vt:lpstr>Вікно замовлення</vt:lpstr>
      <vt:lpstr>Звіт по замовленню</vt:lpstr>
      <vt:lpstr>Вікно замовників</vt:lpstr>
      <vt:lpstr>Сторінка замовлення</vt:lpstr>
      <vt:lpstr>Сторінка додавання замовлення</vt:lpstr>
      <vt:lpstr>Сторінка дизайнерів</vt:lpstr>
      <vt:lpstr>Сторінка звітів</vt:lpstr>
      <vt:lpstr>Приклад звітів</vt:lpstr>
      <vt:lpstr>Дякую за увагу!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Презентація до курсового проекту «Емулятор машини Тьюрінга».</dc:title>
  <dc:creator>Женя Ксенич</dc:creator>
  <cp:lastModifiedBy>Женя Ксенич</cp:lastModifiedBy>
  <cp:revision>8</cp:revision>
  <dcterms:created xsi:type="dcterms:W3CDTF">2017-01-18T09:33:06Z</dcterms:created>
  <dcterms:modified xsi:type="dcterms:W3CDTF">2017-12-21T21:39:32Z</dcterms:modified>
</cp:coreProperties>
</file>