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74" r:id="rId2"/>
    <p:sldId id="257" r:id="rId3"/>
    <p:sldId id="273" r:id="rId4"/>
    <p:sldId id="259" r:id="rId5"/>
    <p:sldId id="268" r:id="rId6"/>
    <p:sldId id="269" r:id="rId7"/>
    <p:sldId id="260" r:id="rId8"/>
    <p:sldId id="264" r:id="rId9"/>
    <p:sldId id="261" r:id="rId10"/>
    <p:sldId id="262" r:id="rId11"/>
    <p:sldId id="263" r:id="rId12"/>
    <p:sldId id="265" r:id="rId13"/>
    <p:sldId id="266" r:id="rId14"/>
    <p:sldId id="267" r:id="rId15"/>
    <p:sldId id="270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54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1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9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8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92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85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7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3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63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D0B022-58D8-4E6A-B195-B98871696B65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3B03A7C-9FAC-469F-85DB-F7AEB02CE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200" y="5532438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Міністерство науки і освіти України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Житомирський державний технологічний університет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Кафедра інженерії програмного забезпечення 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uk-UA" dirty="0" smtClean="0"/>
              <a:t>Презентація до курсового проекту</a:t>
            </a:r>
            <a:r>
              <a:rPr lang="ru-RU" dirty="0"/>
              <a:t/>
            </a:r>
            <a:br>
              <a:rPr lang="ru-RU" dirty="0"/>
            </a:br>
            <a:r>
              <a:rPr lang="uk-UA" dirty="0"/>
              <a:t> 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>База даних виконаних робіт з ландшафтного дизайну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0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замовлення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1691322"/>
            <a:ext cx="10661152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додавання замовлення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5" y="1691322"/>
            <a:ext cx="10677281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3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дизайнерів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107"/>
            <a:ext cx="11273051" cy="34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Сторінка звітів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" y="1691322"/>
            <a:ext cx="10727140" cy="51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6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6587" y="191068"/>
            <a:ext cx="9692640" cy="558558"/>
          </a:xfrm>
        </p:spPr>
        <p:txBody>
          <a:bodyPr>
            <a:noAutofit/>
          </a:bodyPr>
          <a:lstStyle/>
          <a:p>
            <a:r>
              <a:rPr lang="uk-UA" dirty="0" smtClean="0"/>
              <a:t>Приклад звітів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9" y="2250880"/>
            <a:ext cx="4685416" cy="37131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19" y="2250880"/>
            <a:ext cx="5757008" cy="37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Адм</a:t>
            </a:r>
            <a:r>
              <a:rPr lang="uk-UA" dirty="0" err="1" smtClean="0"/>
              <a:t>іністрування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1322"/>
            <a:ext cx="11237525" cy="39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0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замовлень для не адміністратора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238" y="1691322"/>
            <a:ext cx="11265642" cy="42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перегляду та редагування ролей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1322"/>
            <a:ext cx="11286699" cy="35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7973" y="2494811"/>
            <a:ext cx="9692640" cy="1325562"/>
          </a:xfrm>
        </p:spPr>
        <p:txBody>
          <a:bodyPr>
            <a:normAutofit/>
          </a:bodyPr>
          <a:lstStyle/>
          <a:p>
            <a:r>
              <a:rPr lang="uk-UA" sz="8800" dirty="0" smtClean="0"/>
              <a:t>Дякую за увагу!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9633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Для реалізації курсового проекту використовувалися: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en-US" sz="2000" dirty="0" smtClean="0"/>
              <a:t>Microsoft Visual Studio</a:t>
            </a:r>
            <a:r>
              <a:rPr lang="ru-RU" sz="2000" dirty="0" smtClean="0"/>
              <a:t>.</a:t>
            </a:r>
            <a:endParaRPr lang="uk-UA" dirty="0" smtClean="0"/>
          </a:p>
          <a:p>
            <a:r>
              <a:rPr lang="en-US" sz="2000" dirty="0" smtClean="0"/>
              <a:t>ASP .NET MVC</a:t>
            </a:r>
            <a:endParaRPr lang="uk-UA" sz="2000" dirty="0" smtClean="0"/>
          </a:p>
          <a:p>
            <a:r>
              <a:rPr lang="en-US" sz="2000" dirty="0"/>
              <a:t>Microsoft SQL </a:t>
            </a:r>
            <a:r>
              <a:rPr lang="en-US" sz="2000" dirty="0" smtClean="0"/>
              <a:t>Server</a:t>
            </a:r>
          </a:p>
          <a:p>
            <a:r>
              <a:rPr lang="en-US" sz="2000" dirty="0"/>
              <a:t>Entity Framework</a:t>
            </a:r>
            <a:endParaRPr lang="uk-UA" sz="2000" dirty="0" smtClean="0"/>
          </a:p>
          <a:p>
            <a:endParaRPr lang="uk-UA" dirty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3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бази даних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851" y="1691322"/>
            <a:ext cx="7991310" cy="54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замовлень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4" y="1691322"/>
            <a:ext cx="10629039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3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Вікно замовлень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72" y="1691322"/>
            <a:ext cx="10645072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Редагування замовлення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41" y="1793680"/>
            <a:ext cx="10497513" cy="506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замовлення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58" y="1700217"/>
            <a:ext cx="10658901" cy="51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Звіт по замовленню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88" y="1691322"/>
            <a:ext cx="4585648" cy="51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Вікно замовників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5" y="1691322"/>
            <a:ext cx="10723774" cy="51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383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206</TotalTime>
  <Words>67</Words>
  <Application>Microsoft Office PowerPoint</Application>
  <PresentationFormat>Широкоэкранный</PresentationFormat>
  <Paragraphs>25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Schoolbook</vt:lpstr>
      <vt:lpstr>Wingdings 2</vt:lpstr>
      <vt:lpstr>View</vt:lpstr>
      <vt:lpstr>Міністерство науки і освіти України Житомирський державний технологічний університет   Кафедра інженерії програмного забезпечення    Презентація до курсового проекту   База даних виконаних робіт з ландшафтного дизайну </vt:lpstr>
      <vt:lpstr>Для реалізації курсового проекту використовувалися:</vt:lpstr>
      <vt:lpstr>Структура бази даних</vt:lpstr>
      <vt:lpstr>Вікно замовлень</vt:lpstr>
      <vt:lpstr>Вікно замовлень</vt:lpstr>
      <vt:lpstr>Редагування замовлення</vt:lpstr>
      <vt:lpstr>Вікно замовлення</vt:lpstr>
      <vt:lpstr>Звіт по замовленню</vt:lpstr>
      <vt:lpstr>Вікно замовників</vt:lpstr>
      <vt:lpstr>Сторінка замовлення</vt:lpstr>
      <vt:lpstr>Сторінка додавання замовлення</vt:lpstr>
      <vt:lpstr>Сторінка дизайнерів</vt:lpstr>
      <vt:lpstr>Сторінка звітів</vt:lpstr>
      <vt:lpstr>Приклад звітів</vt:lpstr>
      <vt:lpstr>Адміністрування</vt:lpstr>
      <vt:lpstr>Вікно замовлень для не адміністратора</vt:lpstr>
      <vt:lpstr>Вікно перегляду та редагування ролей</vt:lpstr>
      <vt:lpstr>Дякую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Презентація до курсового проекту «Емулятор машини Тьюрінга».</dc:title>
  <dc:creator>Женя Ксенич</dc:creator>
  <cp:lastModifiedBy>Женя Ксенич</cp:lastModifiedBy>
  <cp:revision>12</cp:revision>
  <dcterms:created xsi:type="dcterms:W3CDTF">2017-01-18T09:33:06Z</dcterms:created>
  <dcterms:modified xsi:type="dcterms:W3CDTF">2017-12-22T09:12:41Z</dcterms:modified>
</cp:coreProperties>
</file>