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E8EC3F-C9EB-4BFA-826E-EA6BF61053EA}" type="datetimeFigureOut">
              <a:rPr lang="ru-RU" smtClean="0"/>
              <a:t>22.11.2024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0C2A5B-1247-4E06-AB75-3395B3DB7D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5867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0C2A5B-1247-4E06-AB75-3395B3DB7D97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2758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292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11/22/2024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003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11/22/2024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11/22/2024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983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11/22/2024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871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11/22/2024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822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11/22/2024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939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11/22/2024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208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11/22/2024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532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11/22/2024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005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11/22/2024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763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1369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C9B7F88A-EE9B-4C9D-9477-42E234662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58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587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3" descr="Треугольный абстрактный фон">
            <a:extLst>
              <a:ext uri="{FF2B5EF4-FFF2-40B4-BE49-F238E27FC236}">
                <a16:creationId xmlns:a16="http://schemas.microsoft.com/office/drawing/2014/main" id="{67773B74-F025-3572-13EA-B495F0DEE49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730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3118982"/>
            <a:ext cx="7537704" cy="246266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31B86B-C3ED-76EC-F54D-4DFD41BD0A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85517" y="3331444"/>
            <a:ext cx="6470692" cy="1229306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chemeClr val="tx1"/>
                </a:solidFill>
              </a:rPr>
              <a:t>Moroz_Neft</a:t>
            </a:r>
            <a:endParaRPr lang="ru-RU" sz="5400">
              <a:solidFill>
                <a:schemeClr val="tx1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57DA469-DE4A-E7A9-6942-5CA748DD02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5516" y="4735799"/>
            <a:ext cx="6470693" cy="60525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ru-RU" sz="1500"/>
              <a:t>Мобильное приложение на </a:t>
            </a:r>
            <a:r>
              <a:rPr lang="en-US" sz="1500"/>
              <a:t>Android studio kotlin</a:t>
            </a:r>
            <a:endParaRPr lang="ru-RU" sz="150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0211" y="4641183"/>
            <a:ext cx="6309360" cy="0"/>
          </a:xfrm>
          <a:prstGeom prst="line">
            <a:avLst/>
          </a:prstGeom>
          <a:ln w="19050">
            <a:solidFill>
              <a:schemeClr val="accent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!!footer rectangle">
            <a:extLst>
              <a:ext uri="{FF2B5EF4-FFF2-40B4-BE49-F238E27FC236}">
                <a16:creationId xmlns:a16="http://schemas.microsoft.com/office/drawing/2014/main" id="{D50218C5-E017-43D2-8345-FD9FBF0C9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82936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C9B7F88A-EE9B-4C9D-9477-42E234662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58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587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AE2DF04-02AB-58AB-A752-F74A0304963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4523" b="13833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3118982"/>
            <a:ext cx="7537704" cy="246266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7FE8E6-7B22-E6AE-103F-C3C1CA7FF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5517" y="3331444"/>
            <a:ext cx="6470692" cy="122930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>
                <a:solidFill>
                  <a:schemeClr val="tx1"/>
                </a:solidFill>
              </a:rPr>
              <a:t>Навигация мобильного приложения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A91B707-F2C8-A05C-2CF7-430460EE0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5516" y="4735799"/>
            <a:ext cx="6470693" cy="60525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700" cap="all" spc="200">
                <a:solidFill>
                  <a:schemeClr val="tx1"/>
                </a:solidFill>
              </a:rPr>
              <a:t>Тут показано как будет проводиться навигация между приложениями 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0211" y="4641183"/>
            <a:ext cx="6309360" cy="0"/>
          </a:xfrm>
          <a:prstGeom prst="line">
            <a:avLst/>
          </a:prstGeom>
          <a:ln w="19050">
            <a:solidFill>
              <a:schemeClr val="accent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!!footer rectangle">
            <a:extLst>
              <a:ext uri="{FF2B5EF4-FFF2-40B4-BE49-F238E27FC236}">
                <a16:creationId xmlns:a16="http://schemas.microsoft.com/office/drawing/2014/main" id="{D50218C5-E017-43D2-8345-FD9FBF0C9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80723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 descr="Изображение выглядит как текст, снимок экрана, на открытом воздухе&#10;&#10;Автоматически созданное описание">
            <a:extLst>
              <a:ext uri="{FF2B5EF4-FFF2-40B4-BE49-F238E27FC236}">
                <a16:creationId xmlns:a16="http://schemas.microsoft.com/office/drawing/2014/main" id="{A05D6B55-9367-0EBC-FE39-B95A11BA8C1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" b="3506"/>
          <a:stretch/>
        </p:blipFill>
        <p:spPr>
          <a:xfrm>
            <a:off x="20" y="10"/>
            <a:ext cx="4015520" cy="6857990"/>
          </a:xfrm>
          <a:prstGeom prst="rect">
            <a:avLst/>
          </a:prstGeom>
        </p:spPr>
      </p:pic>
      <p:pic>
        <p:nvPicPr>
          <p:cNvPr id="7" name="Рисунок 6" descr="Изображение выглядит как текст, снимок экрана,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CC07DC32-4B47-896A-7DD6-27241E649E6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8792" r="2" b="2"/>
          <a:stretch/>
        </p:blipFill>
        <p:spPr>
          <a:xfrm>
            <a:off x="4106980" y="975"/>
            <a:ext cx="8085020" cy="6858000"/>
          </a:xfrm>
          <a:prstGeom prst="rect">
            <a:avLst/>
          </a:prstGeom>
        </p:spPr>
      </p:pic>
      <p:sp>
        <p:nvSpPr>
          <p:cNvPr id="66" name="Rectangle 65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A94ED3EF-3EAB-B56C-6F80-85E0607D5854}"/>
              </a:ext>
            </a:extLst>
          </p:cNvPr>
          <p:cNvSpPr/>
          <p:nvPr/>
        </p:nvSpPr>
        <p:spPr>
          <a:xfrm>
            <a:off x="8123416" y="1475234"/>
            <a:ext cx="3214307" cy="29016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ru-RU" sz="4400" spc="-5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Меню</a:t>
            </a:r>
            <a:endParaRPr lang="en-US" sz="4400" b="0" cap="none" spc="-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34563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7D264F31-C9E5-4384-848D-4E356C588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Рисунок 8" descr="Изображение выглядит как текст, снимок экрана, Шрифт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D94AEB6F-241D-32A8-8057-71B0304EA2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59" b="12740"/>
          <a:stretch/>
        </p:blipFill>
        <p:spPr>
          <a:xfrm>
            <a:off x="20" y="10"/>
            <a:ext cx="4015520" cy="685799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5713CAE-2A3F-2084-69D5-4D20B515ABB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0708" r="2" b="3829"/>
          <a:stretch/>
        </p:blipFill>
        <p:spPr>
          <a:xfrm>
            <a:off x="4106981" y="10"/>
            <a:ext cx="8085019" cy="6857990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3118982"/>
            <a:ext cx="7537704" cy="246266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589C9D-28C8-652B-5837-B5C07C919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5517" y="3331444"/>
            <a:ext cx="6470692" cy="122930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chemeClr val="tx1"/>
                </a:solidFill>
              </a:rPr>
              <a:t>Направления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0211" y="4641183"/>
            <a:ext cx="6309360" cy="0"/>
          </a:xfrm>
          <a:prstGeom prst="line">
            <a:avLst/>
          </a:prstGeom>
          <a:ln w="19050">
            <a:solidFill>
              <a:schemeClr val="accent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D50218C5-E017-43D2-8345-FD9FBF0C9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81512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3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cxnSp>
        <p:nvCxnSpPr>
          <p:cNvPr id="23" name="Straight Connector 15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17">
            <a:extLst>
              <a:ext uri="{FF2B5EF4-FFF2-40B4-BE49-F238E27FC236}">
                <a16:creationId xmlns:a16="http://schemas.microsoft.com/office/drawing/2014/main" id="{7472B899-9BAA-4120-ABDF-C37ED56BD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25AFC8-EA98-2CC6-75DE-508BAA2A9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814" y="640081"/>
            <a:ext cx="3659246" cy="256665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>
                <a:solidFill>
                  <a:schemeClr val="tx1"/>
                </a:solidFill>
              </a:rPr>
              <a:t>Детали направления</a:t>
            </a:r>
          </a:p>
        </p:txBody>
      </p:sp>
      <p:pic>
        <p:nvPicPr>
          <p:cNvPr id="7" name="Рисунок 6" descr="Изображение выглядит как текст, снимок экран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2E1CC3F2-0F55-3FF2-5D23-61BEBE0924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2" b="23281"/>
          <a:stretch/>
        </p:blipFill>
        <p:spPr>
          <a:xfrm>
            <a:off x="5364645" y="-4857"/>
            <a:ext cx="3412850" cy="3433857"/>
          </a:xfrm>
          <a:prstGeom prst="rect">
            <a:avLst/>
          </a:prstGeom>
        </p:spPr>
      </p:pic>
      <p:cxnSp>
        <p:nvCxnSpPr>
          <p:cNvPr id="25" name="Straight Connector 19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2797" y="3429000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405D7FC-346D-4961-6E9F-8F3DDE37A99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" t="13" r="-2" b="-1"/>
          <a:stretch/>
        </p:blipFill>
        <p:spPr>
          <a:xfrm>
            <a:off x="5367821" y="3260392"/>
            <a:ext cx="6821004" cy="3597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645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B756C0D-4163-8B98-9383-19779EAF398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604" r="35720"/>
          <a:stretch/>
        </p:blipFill>
        <p:spPr>
          <a:xfrm>
            <a:off x="3844413" y="19151"/>
            <a:ext cx="4015520" cy="6857990"/>
          </a:xfrm>
          <a:prstGeom prst="rect">
            <a:avLst/>
          </a:prstGeom>
        </p:spPr>
      </p:pic>
      <p:pic>
        <p:nvPicPr>
          <p:cNvPr id="5" name="Рисунок 4" descr="Изображение выглядит как текст, снимок экран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7CD282FF-A577-6A1D-A32F-589075938F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" b="-135"/>
          <a:stretch/>
        </p:blipFill>
        <p:spPr>
          <a:xfrm>
            <a:off x="3174" y="19151"/>
            <a:ext cx="3999792" cy="6430618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95E98C-C433-3AFE-3705-6ED930F32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3416" y="1475234"/>
            <a:ext cx="3214307" cy="290169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Список рабочих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3970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D264F31-C9E5-4384-848D-4E356C588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Рисунок 6" descr="Изображение выглядит как текст, снимок экрана, документ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00D1F7B0-A2D2-EAEE-DB64-EB19A5D583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 r="2" b="8326"/>
          <a:stretch/>
        </p:blipFill>
        <p:spPr>
          <a:xfrm>
            <a:off x="0" y="0"/>
            <a:ext cx="4015520" cy="759046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0441B2E-FDF0-8FC4-4727-6287E0BDF8C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491" r="34036" b="-1"/>
          <a:stretch/>
        </p:blipFill>
        <p:spPr>
          <a:xfrm>
            <a:off x="4106981" y="10"/>
            <a:ext cx="8085019" cy="685799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3118982"/>
            <a:ext cx="7537704" cy="246266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7F1F3C-6985-7E33-4A10-8A227D9EE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5517" y="3331444"/>
            <a:ext cx="6470692" cy="122930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chemeClr val="tx1"/>
                </a:solidFill>
              </a:rPr>
              <a:t>Детали работника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0211" y="4641183"/>
            <a:ext cx="6309360" cy="0"/>
          </a:xfrm>
          <a:prstGeom prst="line">
            <a:avLst/>
          </a:prstGeom>
          <a:ln w="19050">
            <a:solidFill>
              <a:schemeClr val="accent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D50218C5-E017-43D2-8345-FD9FBF0C9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76762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F1314C34-F582-4EEF-86CE-F88761E52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58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587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Объект 4" descr="Изображение выглядит как текст, снимок экрана, Шрифт, Параллельный&#10;&#10;Автоматически созданное описание">
            <a:extLst>
              <a:ext uri="{FF2B5EF4-FFF2-40B4-BE49-F238E27FC236}">
                <a16:creationId xmlns:a16="http://schemas.microsoft.com/office/drawing/2014/main" id="{E228BBE1-7FD5-A7CB-15FA-B81399F09C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1" t="41575" r="431" b="32691"/>
          <a:stretch/>
        </p:blipFill>
        <p:spPr>
          <a:xfrm>
            <a:off x="-3174" y="-457190"/>
            <a:ext cx="12191999" cy="685799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118982"/>
            <a:ext cx="7537704" cy="246266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F3A610-ECB8-4DD8-E889-9B821E001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791" y="3331444"/>
            <a:ext cx="6470692" cy="122930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>
                <a:solidFill>
                  <a:schemeClr val="tx1"/>
                </a:solidFill>
              </a:rPr>
              <a:t>Карта где находиться техникум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2429" y="4641183"/>
            <a:ext cx="6309360" cy="0"/>
          </a:xfrm>
          <a:prstGeom prst="line">
            <a:avLst/>
          </a:prstGeom>
          <a:ln w="19050">
            <a:solidFill>
              <a:schemeClr val="accent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!!footer rectangle">
            <a:extLst>
              <a:ext uri="{FF2B5EF4-FFF2-40B4-BE49-F238E27FC236}">
                <a16:creationId xmlns:a16="http://schemas.microsoft.com/office/drawing/2014/main" id="{C390A367-0330-4E03-9D5F-40308A7975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51889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 descr="Изображение выглядит как текст, Человеческое лицо, газета, письмо&#10;&#10;Автоматически созданное описание">
            <a:extLst>
              <a:ext uri="{FF2B5EF4-FFF2-40B4-BE49-F238E27FC236}">
                <a16:creationId xmlns:a16="http://schemas.microsoft.com/office/drawing/2014/main" id="{DD84E0F3-8834-4040-FD77-51E3332A2A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1" r="1" b="57985"/>
          <a:stretch/>
        </p:blipFill>
        <p:spPr>
          <a:xfrm>
            <a:off x="16" y="10"/>
            <a:ext cx="7556889" cy="685799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556905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D058A0-8129-F85B-299D-8C239D5A2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7939" y="640080"/>
            <a:ext cx="3659246" cy="285032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z="5400" dirty="0" err="1">
                <a:solidFill>
                  <a:srgbClr val="FFFFFF"/>
                </a:solidFill>
              </a:rPr>
              <a:t>Разраб</a:t>
            </a:r>
            <a:endParaRPr lang="en-US" sz="5400" dirty="0">
              <a:solidFill>
                <a:srgbClr val="FFFFFF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85922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4141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RetrospectVTI">
  <a:themeElements>
    <a:clrScheme name="AnalogousFromRegularSeed_2SEEDS">
      <a:dk1>
        <a:srgbClr val="000000"/>
      </a:dk1>
      <a:lt1>
        <a:srgbClr val="FFFFFF"/>
      </a:lt1>
      <a:dk2>
        <a:srgbClr val="3D2229"/>
      </a:dk2>
      <a:lt2>
        <a:srgbClr val="E2E5E8"/>
      </a:lt2>
      <a:accent1>
        <a:srgbClr val="D56A17"/>
      </a:accent1>
      <a:accent2>
        <a:srgbClr val="E72D29"/>
      </a:accent2>
      <a:accent3>
        <a:srgbClr val="B8A221"/>
      </a:accent3>
      <a:accent4>
        <a:srgbClr val="14B4A3"/>
      </a:accent4>
      <a:accent5>
        <a:srgbClr val="29ADE7"/>
      </a:accent5>
      <a:accent6>
        <a:srgbClr val="174CD5"/>
      </a:accent6>
      <a:hlink>
        <a:srgbClr val="3F87BF"/>
      </a:hlink>
      <a:folHlink>
        <a:srgbClr val="7F7F7F"/>
      </a:folHlink>
    </a:clrScheme>
    <a:fontScheme name="Retrospect">
      <a:majorFont>
        <a:latin typeface="Sagona Extra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agona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34</Words>
  <Application>Microsoft Office PowerPoint</Application>
  <PresentationFormat>Широкоэкранный</PresentationFormat>
  <Paragraphs>12</Paragraphs>
  <Slides>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Aptos</vt:lpstr>
      <vt:lpstr>Calibri</vt:lpstr>
      <vt:lpstr>Sagona Book</vt:lpstr>
      <vt:lpstr>Sagona ExtraLight</vt:lpstr>
      <vt:lpstr>RetrospectVTI</vt:lpstr>
      <vt:lpstr>Moroz_Neft</vt:lpstr>
      <vt:lpstr>Навигация мобильного приложения</vt:lpstr>
      <vt:lpstr>Презентация PowerPoint</vt:lpstr>
      <vt:lpstr>Направления</vt:lpstr>
      <vt:lpstr>Детали направления</vt:lpstr>
      <vt:lpstr>Список рабочих</vt:lpstr>
      <vt:lpstr>Детали работника</vt:lpstr>
      <vt:lpstr>Карта где находиться техникум</vt:lpstr>
      <vt:lpstr>Разраб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дима морозов</dc:creator>
  <cp:lastModifiedBy>дима морозов</cp:lastModifiedBy>
  <cp:revision>1</cp:revision>
  <dcterms:created xsi:type="dcterms:W3CDTF">2024-11-22T17:15:54Z</dcterms:created>
  <dcterms:modified xsi:type="dcterms:W3CDTF">2024-11-22T18:24:48Z</dcterms:modified>
</cp:coreProperties>
</file>