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5" d="100"/>
          <a:sy n="105" d="100"/>
        </p:scale>
        <p:origin x="120" y="228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 bwMode="auto"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184DA70-C731-4C70-880D-CCD4705E623C}" type="datetime1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 lIns="45720" tIns="0" rIns="45720" bIns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612A279-0833-481D-8C56-F67FD0AC6C50}" type="datetime1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412302"/>
            <a:ext cx="2628900" cy="575989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587DA83-5663-4C9C-B9AA-0B40A3DAFF81}" type="datetime1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BE1D723-8F53-4F53-90B0-1982A396982E}" type="datetime1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Section Header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 bwMode="auto"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7669AF7-7BEB-44E4-9852-375E34362B5B}" type="datetime1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 bwMode="auto">
          <a:xfrm>
            <a:off x="1097280" y="286603"/>
            <a:ext cx="10058400" cy="1450757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097280" y="2120900"/>
            <a:ext cx="4639736" cy="3748193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515943" y="2120900"/>
            <a:ext cx="4639736" cy="374819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AAC38D-0552-4C82-B593-E6124DFADBE2}" type="datetime1">
              <a:rPr lang="en-US"/>
              <a:t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 bwMode="auto">
          <a:xfrm>
            <a:off x="1097280" y="286603"/>
            <a:ext cx="10058400" cy="1450757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097280" y="2958274"/>
            <a:ext cx="4639736" cy="2910821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515943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515943" y="2958273"/>
            <a:ext cx="4639736" cy="2910821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9DF0F1C-5577-4ACB-BB62-DF8F3C494C7E}" type="datetime1">
              <a:rPr lang="en-US"/>
              <a:t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775B394-D9F9-4F0C-B15D-605F45CB9E9F}" type="datetime1">
              <a:rPr lang="en-US"/>
              <a:t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9667345-2558-425A-8533-9BFDBCE15005}" type="datetime1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43465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458984" y="812799"/>
            <a:ext cx="5928344" cy="529475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2BEA474-078D-4E9B-9B14-09A87B19DC46}" type="datetime1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15" y="0"/>
            <a:ext cx="12191985" cy="45783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4907D986-8816-4272-A432-0437A28A9828}" type="datetime1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1097279" y="6446838"/>
            <a:ext cx="6818262" cy="365125"/>
          </a:xfrm>
        </p:spPr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2D6E202-B606-4609-B914-27C9371A1F6D}" type="datetime1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/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 bwMode="auto"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914400">
        <a:lnSpc>
          <a:spcPct val="90000"/>
        </a:lnSpc>
        <a:spcBef>
          <a:spcPts val="0"/>
        </a:spcBef>
        <a:buNone/>
        <a:defRPr sz="4400" i="0" spc="-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/>
        <a:buChar char=" "/>
        <a:defRPr sz="19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>
        <a:lnSpc>
          <a:spcPct val="120000"/>
        </a:lnSpc>
        <a:spcBef>
          <a:spcPts val="200"/>
        </a:spcBef>
        <a:spcAft>
          <a:spcPts val="400"/>
        </a:spcAft>
        <a:buClrTx/>
        <a:buFont typeface="Calibri"/>
        <a:buChar char="◦"/>
        <a:defRPr sz="17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>
        <a:lnSpc>
          <a:spcPct val="120000"/>
        </a:lnSpc>
        <a:spcBef>
          <a:spcPts val="200"/>
        </a:spcBef>
        <a:spcAft>
          <a:spcPts val="400"/>
        </a:spcAft>
        <a:buClrTx/>
        <a:buFont typeface="Calibri"/>
        <a:buChar char="◦"/>
        <a:defRPr sz="13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>
        <a:lnSpc>
          <a:spcPct val="120000"/>
        </a:lnSpc>
        <a:spcBef>
          <a:spcPts val="200"/>
        </a:spcBef>
        <a:spcAft>
          <a:spcPts val="400"/>
        </a:spcAft>
        <a:buClrTx/>
        <a:buFont typeface="Calibri"/>
        <a:buChar char="◦"/>
        <a:defRPr sz="13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>
        <a:lnSpc>
          <a:spcPct val="120000"/>
        </a:lnSpc>
        <a:spcBef>
          <a:spcPts val="200"/>
        </a:spcBef>
        <a:spcAft>
          <a:spcPts val="400"/>
        </a:spcAft>
        <a:buClrTx/>
        <a:buFont typeface="Calibri"/>
        <a:buChar char="◦"/>
        <a:defRPr sz="13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9" name="Picture 3" descr="Треугольный абстрактный фон"/>
          <p:cNvPicPr>
            <a:picLocks noChangeAspect="1"/>
          </p:cNvPicPr>
          <p:nvPr/>
        </p:nvPicPr>
        <p:blipFill>
          <a:blip r:embed="rId2"/>
          <a:srcRect l="0" t="15730" r="0" b="0"/>
          <a:stretch/>
        </p:blipFill>
        <p:spPr bwMode="auto"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38" name="Rectangle 37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5400">
                <a:solidFill>
                  <a:schemeClr val="tx1"/>
                </a:solidFill>
              </a:rPr>
              <a:t>Test_Application</a:t>
            </a:r>
            <a:endParaRPr lang="ru-RU" sz="540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5516" y="4735798"/>
            <a:ext cx="6470693" cy="60525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ru-RU" sz="1500"/>
              <a:t>Мобильное приложение на </a:t>
            </a:r>
            <a:r>
              <a:rPr lang="en-US" sz="1500"/>
              <a:t>Android studio kotlin</a:t>
            </a:r>
            <a:endParaRPr lang="ru-RU" sz="1500"/>
          </a:p>
        </p:txBody>
      </p:sp>
      <p:cxnSp>
        <p:nvCxnSpPr>
          <p:cNvPr id="40" name="Straight Connector 39"/>
          <p:cNvCxnSpPr>
            <a:cxnSpLocks noAdjustHandles="1" noChangeArrowheads="1" noChangeAspect="1" noChangeShapeType="1" noEditPoints="1" noGrp="1" noMove="1" noResize="1" noRot="1"/>
          </p:cNvCxnSpPr>
          <p:nvPr/>
        </p:nvCxnSpPr>
        <p:spPr bwMode="auto"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!!footer rectangle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ru-RU"/>
          </a:p>
        </p:txBody>
      </p:sp>
      <p:cxnSp>
        <p:nvCxnSpPr>
          <p:cNvPr id="56" name="Straight Connector 55"/>
          <p:cNvCxnSpPr>
            <a:cxnSpLocks noAdjustHandles="1" noChangeArrowheads="1" noChangeAspect="1" noChangeShapeType="1" noEditPoints="1" noGrp="1" noMove="1" noResize="1" noRot="1"/>
          </p:cNvCxnSpPr>
          <p:nvPr/>
        </p:nvCxnSpPr>
        <p:spPr bwMode="auto"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Объект 4"/>
          <p:cNvPicPr>
            <a:picLocks noChangeAspect="1"/>
          </p:cNvPicPr>
          <p:nvPr/>
        </p:nvPicPr>
        <p:blipFill>
          <a:blip r:embed="rId2"/>
          <a:srcRect l="0" t="24523" r="0" b="13832"/>
          <a:stretch/>
        </p:blipFill>
        <p:spPr bwMode="auto"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60" name="Rectangle 59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985517" y="3331444"/>
            <a:ext cx="6470692" cy="122930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 sz="3800">
                <a:solidFill>
                  <a:schemeClr val="tx1"/>
                </a:solidFill>
              </a:rPr>
              <a:t>Навигация мобильного приложения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 bwMode="auto">
          <a:xfrm>
            <a:off x="4985516" y="4735798"/>
            <a:ext cx="6470693" cy="6052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sz="1700" cap="all" spc="200">
                <a:solidFill>
                  <a:schemeClr val="tx1"/>
                </a:solidFill>
              </a:rPr>
              <a:t>Тут показано как будет проводиться навигация между приложениями </a:t>
            </a:r>
            <a:endParaRPr/>
          </a:p>
        </p:txBody>
      </p:sp>
      <p:cxnSp>
        <p:nvCxnSpPr>
          <p:cNvPr id="62" name="Straight Connector 61"/>
          <p:cNvCxnSpPr>
            <a:cxnSpLocks noAdjustHandles="1" noChangeArrowheads="1" noChangeAspect="1" noChangeShapeType="1" noEditPoints="1" noGrp="1" noMove="1" noResize="1" noRot="1"/>
          </p:cNvCxnSpPr>
          <p:nvPr/>
        </p:nvCxnSpPr>
        <p:spPr bwMode="auto"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!!footer rectangle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203499426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131587" y="1561041"/>
            <a:ext cx="1645495" cy="3174757"/>
          </a:xfrm>
          <a:prstGeom prst="rect">
            <a:avLst/>
          </a:prstGeom>
        </p:spPr>
      </p:pic>
      <p:pic>
        <p:nvPicPr>
          <p:cNvPr id="188886186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352777" y="5213878"/>
            <a:ext cx="2359201" cy="141552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ru-RU"/>
          </a:p>
        </p:txBody>
      </p:sp>
      <p:cxnSp>
        <p:nvCxnSpPr>
          <p:cNvPr id="62" name="Straight Connector 61"/>
          <p:cNvCxnSpPr>
            <a:cxnSpLocks noAdjustHandles="1" noChangeArrowheads="1" noChangeAspect="1" noChangeShapeType="1" noEditPoints="1" noGrp="1" noMove="1" noResize="1" noRot="1"/>
          </p:cNvCxnSpPr>
          <p:nvPr/>
        </p:nvCxnSpPr>
        <p:spPr bwMode="auto"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63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1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Рисунок 4" descr="Изображение выглядит как текст, снимок экрана, на открытом воздухе&#10;&#10;Автоматически созданное описание"/>
          <p:cNvPicPr>
            <a:picLocks noChangeAspect="1"/>
          </p:cNvPicPr>
          <p:nvPr/>
        </p:nvPicPr>
        <p:blipFill>
          <a:blip r:embed="rId2"/>
          <a:srcRect l="0" t="0" r="1" b="3506"/>
          <a:stretch/>
        </p:blipFill>
        <p:spPr bwMode="auto">
          <a:xfrm>
            <a:off x="20" y="10"/>
            <a:ext cx="4015520" cy="6857990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программное обеспечение&#10;&#10;Автоматически созданное описание"/>
          <p:cNvPicPr>
            <a:picLocks noChangeAspect="1"/>
          </p:cNvPicPr>
          <p:nvPr/>
        </p:nvPicPr>
        <p:blipFill>
          <a:blip r:embed="rId3"/>
          <a:srcRect l="0" t="8792" r="1" b="1"/>
          <a:stretch/>
        </p:blipFill>
        <p:spPr bwMode="auto">
          <a:xfrm>
            <a:off x="4103706" y="974"/>
            <a:ext cx="8085020" cy="6858000"/>
          </a:xfrm>
          <a:prstGeom prst="rect">
            <a:avLst/>
          </a:prstGeom>
        </p:spPr>
      </p:pic>
      <p:sp>
        <p:nvSpPr>
          <p:cNvPr id="66" name="Rectangle 65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8123416" y="1475234"/>
            <a:ext cx="3214307" cy="29016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4400" spc="-50">
                <a:ln w="0"/>
                <a:latin typeface="+mj-lt"/>
                <a:ea typeface="+mj-ea"/>
                <a:cs typeface="+mj-cs"/>
              </a:rPr>
              <a:t>Меню</a:t>
            </a:r>
            <a:endParaRPr lang="en-US" sz="4400" b="0" cap="none" spc="-50">
              <a:ln w="0"/>
              <a:latin typeface="+mj-lt"/>
              <a:ea typeface="+mj-ea"/>
              <a:cs typeface="+mj-cs"/>
            </a:endParaRPr>
          </a:p>
        </p:txBody>
      </p:sp>
      <p:cxnSp>
        <p:nvCxnSpPr>
          <p:cNvPr id="68" name="Straight Connector 67"/>
          <p:cNvCxnSpPr>
            <a:cxnSpLocks noAdjustHandles="1" noChangeArrowheads="1" noChangeAspect="1" noChangeShapeType="1" noEditPoints="1" noGrp="1" noMove="1" noResize="1" noRot="1"/>
          </p:cNvCxnSpPr>
          <p:nvPr/>
        </p:nvCxnSpPr>
        <p:spPr bwMode="auto"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154161294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0" y="0"/>
            <a:ext cx="4015539" cy="64008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ru-RU"/>
          </a:p>
        </p:txBody>
      </p:sp>
      <p:cxnSp>
        <p:nvCxnSpPr>
          <p:cNvPr id="61" name="Straight Connector 60"/>
          <p:cNvCxnSpPr>
            <a:cxnSpLocks noAdjustHandles="1" noChangeArrowheads="1" noChangeAspect="1" noChangeShapeType="1" noEditPoints="1" noGrp="1" noMove="1" noResize="1" noRot="1"/>
          </p:cNvCxnSpPr>
          <p:nvPr/>
        </p:nvCxnSpPr>
        <p:spPr bwMode="auto"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3" name="Rectangle 62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Рисунок 8" descr="Изображение выглядит как текст, снимок экрана, Шрифт, число&#10;&#10;Автоматически созданное описание"/>
          <p:cNvPicPr>
            <a:picLocks noChangeAspect="1"/>
          </p:cNvPicPr>
          <p:nvPr/>
        </p:nvPicPr>
        <p:blipFill>
          <a:blip r:embed="rId2"/>
          <a:srcRect l="0" t="11259" r="0" b="12739"/>
          <a:stretch/>
        </p:blipFill>
        <p:spPr bwMode="auto">
          <a:xfrm>
            <a:off x="20" y="10"/>
            <a:ext cx="4015520" cy="685799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rcRect l="0" t="10708" r="1" b="3828"/>
          <a:stretch/>
        </p:blipFill>
        <p:spPr bwMode="auto">
          <a:xfrm>
            <a:off x="4106981" y="10"/>
            <a:ext cx="8085019" cy="6857990"/>
          </a:xfrm>
          <a:prstGeom prst="rect">
            <a:avLst/>
          </a:prstGeom>
        </p:spPr>
      </p:pic>
      <p:sp>
        <p:nvSpPr>
          <p:cNvPr id="65" name="Rectangle 64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985517" y="3331444"/>
            <a:ext cx="6470692" cy="122930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 sz="5400">
                <a:solidFill>
                  <a:schemeClr val="tx1"/>
                </a:solidFill>
              </a:rPr>
              <a:t>Направления</a:t>
            </a:r>
            <a:endParaRPr/>
          </a:p>
        </p:txBody>
      </p:sp>
      <p:cxnSp>
        <p:nvCxnSpPr>
          <p:cNvPr id="67" name="Straight Connector 66"/>
          <p:cNvCxnSpPr>
            <a:cxnSpLocks noAdjustHandles="1" noChangeArrowheads="1" noChangeAspect="1" noChangeShapeType="1" noEditPoints="1" noGrp="1" noMove="1" noResize="1" noRot="1"/>
          </p:cNvCxnSpPr>
          <p:nvPr/>
        </p:nvCxnSpPr>
        <p:spPr bwMode="auto"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124299836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0" y="0"/>
            <a:ext cx="4015539" cy="64008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Rectangle 13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ru-RU"/>
          </a:p>
        </p:txBody>
      </p:sp>
      <p:cxnSp>
        <p:nvCxnSpPr>
          <p:cNvPr id="23" name="Straight Connector 15"/>
          <p:cNvCxnSpPr>
            <a:cxnSpLocks noAdjustHandles="1" noChangeArrowheads="1" noChangeAspect="1" noChangeShapeType="1" noEditPoints="1" noGrp="1" noMove="1" noResize="1" noRot="1"/>
          </p:cNvCxnSpPr>
          <p:nvPr/>
        </p:nvCxnSpPr>
        <p:spPr bwMode="auto"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7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484813" y="640080"/>
            <a:ext cx="3921852" cy="25666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 sz="4600">
                <a:solidFill>
                  <a:schemeClr val="tx1"/>
                </a:solidFill>
              </a:rPr>
              <a:t>Детали направлен</a:t>
            </a:r>
            <a:r>
              <a:rPr lang="ru-RU" sz="4600">
                <a:solidFill>
                  <a:schemeClr val="tx1"/>
                </a:solidFill>
              </a:rPr>
              <a:t>и</a:t>
            </a:r>
            <a:r>
              <a:rPr lang="en-US" sz="4600">
                <a:solidFill>
                  <a:schemeClr val="tx1"/>
                </a:solidFill>
              </a:rPr>
              <a:t>я</a:t>
            </a:r>
            <a:endParaRPr/>
          </a:p>
        </p:txBody>
      </p:sp>
      <p:cxnSp>
        <p:nvCxnSpPr>
          <p:cNvPr id="25" name="Straight Connector 19"/>
          <p:cNvCxnSpPr>
            <a:cxnSpLocks noAdjustHandles="1" noChangeArrowheads="1" noChangeAspect="1" noChangeShapeType="1" noEditPoints="1" noGrp="1" noMove="1" noResize="1" noRot="1"/>
          </p:cNvCxnSpPr>
          <p:nvPr/>
        </p:nvCxnSpPr>
        <p:spPr bwMode="auto">
          <a:xfrm>
            <a:off x="622797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8016556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5367820" y="0"/>
            <a:ext cx="6129678" cy="3206732"/>
          </a:xfrm>
          <a:prstGeom prst="rect">
            <a:avLst/>
          </a:prstGeom>
        </p:spPr>
      </p:pic>
      <p:pic>
        <p:nvPicPr>
          <p:cNvPr id="42911956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5367820" y="3206732"/>
            <a:ext cx="6777907" cy="3103579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ru-RU"/>
          </a:p>
        </p:txBody>
      </p:sp>
      <p:cxnSp>
        <p:nvCxnSpPr>
          <p:cNvPr id="34" name="Straight Connector 33"/>
          <p:cNvCxnSpPr>
            <a:cxnSpLocks noAdjustHandles="1" noChangeArrowheads="1" noChangeAspect="1" noChangeShapeType="1" noEditPoints="1" noGrp="1" noMove="1" noResize="1" noRot="1"/>
          </p:cNvCxnSpPr>
          <p:nvPr/>
        </p:nvCxnSpPr>
        <p:spPr bwMode="auto"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1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37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123416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Список рабочих</a:t>
            </a:r>
            <a:endParaRPr/>
          </a:p>
        </p:txBody>
      </p:sp>
      <p:cxnSp>
        <p:nvCxnSpPr>
          <p:cNvPr id="40" name="Straight Connector 39"/>
          <p:cNvCxnSpPr>
            <a:cxnSpLocks noAdjustHandles="1" noChangeArrowheads="1" noChangeAspect="1" noChangeShapeType="1" noEditPoints="1" noGrp="1" noMove="1" noResize="1" noRot="1"/>
          </p:cNvCxnSpPr>
          <p:nvPr/>
        </p:nvCxnSpPr>
        <p:spPr bwMode="auto"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46759084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0" y="0"/>
            <a:ext cx="3844412" cy="6400800"/>
          </a:xfrm>
          <a:prstGeom prst="rect">
            <a:avLst/>
          </a:prstGeom>
        </p:spPr>
      </p:pic>
      <p:pic>
        <p:nvPicPr>
          <p:cNvPr id="90048204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844412" y="0"/>
            <a:ext cx="3776941" cy="64008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ru-RU"/>
          </a:p>
        </p:txBody>
      </p:sp>
      <p:cxnSp>
        <p:nvCxnSpPr>
          <p:cNvPr id="31" name="Straight Connector 30"/>
          <p:cNvCxnSpPr>
            <a:cxnSpLocks noAdjustHandles="1" noChangeArrowheads="1" noChangeAspect="1" noChangeShapeType="1" noEditPoints="1" noGrp="1" noMove="1" noResize="1" noRot="1"/>
          </p:cNvCxnSpPr>
          <p:nvPr/>
        </p:nvCxnSpPr>
        <p:spPr bwMode="auto"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ectangle 34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985517" y="3331444"/>
            <a:ext cx="6470692" cy="122930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 sz="5400">
                <a:solidFill>
                  <a:schemeClr val="tx1"/>
                </a:solidFill>
              </a:rPr>
              <a:t>Детали работника</a:t>
            </a:r>
            <a:endParaRPr/>
          </a:p>
        </p:txBody>
      </p:sp>
      <p:cxnSp>
        <p:nvCxnSpPr>
          <p:cNvPr id="37" name="Straight Connector 36"/>
          <p:cNvCxnSpPr>
            <a:cxnSpLocks noAdjustHandles="1" noChangeArrowheads="1" noChangeAspect="1" noChangeShapeType="1" noEditPoints="1" noGrp="1" noMove="1" noResize="1" noRot="1"/>
          </p:cNvCxnSpPr>
          <p:nvPr/>
        </p:nvCxnSpPr>
        <p:spPr bwMode="auto"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153140484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0" y="0"/>
            <a:ext cx="4360884" cy="6469062"/>
          </a:xfrm>
          <a:prstGeom prst="rect">
            <a:avLst/>
          </a:prstGeom>
        </p:spPr>
      </p:pic>
      <p:pic>
        <p:nvPicPr>
          <p:cNvPr id="91875180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4360884" y="0"/>
            <a:ext cx="6356094" cy="2711979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ru-RU"/>
          </a:p>
        </p:txBody>
      </p:sp>
      <p:cxnSp>
        <p:nvCxnSpPr>
          <p:cNvPr id="32" name="Straight Connector 31"/>
          <p:cNvCxnSpPr>
            <a:cxnSpLocks noAdjustHandles="1" noChangeArrowheads="1" noChangeAspect="1" noChangeShapeType="1" noEditPoints="1" noGrp="1" noMove="1" noResize="1" noRot="1"/>
          </p:cNvCxnSpPr>
          <p:nvPr/>
        </p:nvCxnSpPr>
        <p:spPr bwMode="auto"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Объект 4" descr="Изображение выглядит как текст, снимок экрана, Шрифт, Параллельный&#10;&#10;Автоматически созданное описание"/>
          <p:cNvPicPr>
            <a:picLocks noChangeAspect="1"/>
          </p:cNvPicPr>
          <p:nvPr/>
        </p:nvPicPr>
        <p:blipFill>
          <a:blip r:embed="rId2"/>
          <a:srcRect l="-431" t="41575" r="430" b="32691"/>
          <a:stretch/>
        </p:blipFill>
        <p:spPr bwMode="auto">
          <a:xfrm>
            <a:off x="-3174" y="-457190"/>
            <a:ext cx="12191999" cy="6857990"/>
          </a:xfrm>
          <a:prstGeom prst="rect">
            <a:avLst/>
          </a:prstGeom>
        </p:spPr>
      </p:pic>
      <p:sp>
        <p:nvSpPr>
          <p:cNvPr id="36" name="Rectangle 35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35791" y="3331444"/>
            <a:ext cx="6470692" cy="122930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 sz="3800">
                <a:solidFill>
                  <a:schemeClr val="tx1"/>
                </a:solidFill>
              </a:rPr>
              <a:t>Карта где находиться техникум</a:t>
            </a:r>
            <a:endParaRPr/>
          </a:p>
        </p:txBody>
      </p:sp>
      <p:cxnSp>
        <p:nvCxnSpPr>
          <p:cNvPr id="38" name="Straight Connector 37"/>
          <p:cNvCxnSpPr>
            <a:cxnSpLocks noAdjustHandles="1" noChangeArrowheads="1" noChangeAspect="1" noChangeShapeType="1" noEditPoints="1" noGrp="1" noMove="1" noResize="1" noRot="1"/>
          </p:cNvCxnSpPr>
          <p:nvPr/>
        </p:nvCxnSpPr>
        <p:spPr bwMode="auto"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!!footer rectangle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ru-RU"/>
          </a:p>
        </p:txBody>
      </p:sp>
      <p:cxnSp>
        <p:nvCxnSpPr>
          <p:cNvPr id="25" name="Straight Connector 24"/>
          <p:cNvCxnSpPr>
            <a:cxnSpLocks noAdjustHandles="1" noChangeArrowheads="1" noChangeAspect="1" noChangeShapeType="1" noEditPoints="1" noGrp="1" noMove="1" noResize="1" noRot="1"/>
          </p:cNvCxnSpPr>
          <p:nvPr/>
        </p:nvCxnSpPr>
        <p:spPr bwMode="auto"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7713958" y="640080"/>
            <a:ext cx="4431770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ru-RU" sz="5400">
                <a:solidFill>
                  <a:srgbClr val="FFFFFF"/>
                </a:solidFill>
              </a:rPr>
              <a:t>Разработчик</a:t>
            </a:r>
            <a:endParaRPr lang="en-US" sz="5400">
              <a:solidFill>
                <a:srgbClr val="FFFFFF"/>
              </a:solidFill>
            </a:endParaRPr>
          </a:p>
        </p:txBody>
      </p:sp>
      <p:cxnSp>
        <p:nvCxnSpPr>
          <p:cNvPr id="29" name="Straight Connector 28"/>
          <p:cNvCxnSpPr>
            <a:cxnSpLocks noAdjustHandles="1" noChangeArrowheads="1" noChangeAspect="1" noChangeShapeType="1" noEditPoints="1" noGrp="1" noMove="1" noResize="1" noRot="1"/>
          </p:cNvCxnSpPr>
          <p:nvPr/>
        </p:nvCxnSpPr>
        <p:spPr bwMode="auto"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023251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28699" y="1283360"/>
            <a:ext cx="4937760" cy="3362925"/>
          </a:xfrm>
          <a:prstGeom prst="rect">
            <a:avLst/>
          </a:prstGeom>
        </p:spPr>
      </p:pic>
      <p:pic>
        <p:nvPicPr>
          <p:cNvPr id="205641340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452395" y="3770330"/>
            <a:ext cx="1047238" cy="1047238"/>
          </a:xfrm>
          <a:prstGeom prst="rect">
            <a:avLst/>
          </a:prstGeom>
        </p:spPr>
      </p:pic>
      <p:sp>
        <p:nvSpPr>
          <p:cNvPr id="1545608117" name="Заголовок 1"/>
          <p:cNvSpPr>
            <a:spLocks noGrp="1"/>
          </p:cNvSpPr>
          <p:nvPr/>
        </p:nvSpPr>
        <p:spPr bwMode="auto">
          <a:xfrm flipH="0" flipV="0">
            <a:off x="7713958" y="2065239"/>
            <a:ext cx="2738437" cy="2850319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i="0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5400">
                <a:solidFill>
                  <a:srgbClr val="FFFFFF"/>
                </a:solidFill>
              </a:rPr>
              <a:t>EvG3nY</a:t>
            </a:r>
            <a:endParaRPr lang="en-US" sz="540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Retrospect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Retrospect">
      <a:majorFont>
        <a:latin typeface="Sagona ExtraLight"/>
        <a:ea typeface="Arial"/>
        <a:cs typeface="Arial"/>
      </a:majorFont>
      <a:minorFont>
        <a:latin typeface="Sagona Book"/>
        <a:ea typeface="Arial"/>
        <a:cs typeface="Arial"/>
      </a:minorFont>
    </a:fontScheme>
    <a:fmtScheme name="Retrospect"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/>
        </a:gradFill>
        <a:gradFill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Р7-Офис/2024.3.1.487</Application>
  <DocSecurity>0</DocSecurity>
  <PresentationFormat>Широкоэкранный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дима морозов</dc:creator>
  <cp:keywords/>
  <dc:description/>
  <dc:identifier/>
  <dc:language/>
  <cp:lastModifiedBy/>
  <cp:revision>2</cp:revision>
  <dcterms:created xsi:type="dcterms:W3CDTF">2024-11-22T17:15:54Z</dcterms:created>
  <dcterms:modified xsi:type="dcterms:W3CDTF">2024-11-23T05:50:59Z</dcterms:modified>
  <cp:category/>
  <cp:contentStatus/>
  <cp:version/>
</cp:coreProperties>
</file>