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6" r:id="rId3"/>
    <p:sldId id="323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275" r:id="rId25"/>
  </p:sldIdLst>
  <p:sldSz cx="9144000" cy="5143500" type="screen16x9"/>
  <p:notesSz cx="6858000" cy="9144000"/>
  <p:embeddedFontLst>
    <p:embeddedFont>
      <p:font typeface="Montserrat Light" panose="020B0604020202020204" charset="-52"/>
      <p:regular r:id="rId28"/>
      <p:bold r:id="rId29"/>
      <p:italic r:id="rId30"/>
      <p:boldItalic r:id="rId31"/>
    </p:embeddedFont>
    <p:embeddedFont>
      <p:font typeface="Raleway Light" panose="020B0604020202020204" charset="-52"/>
      <p:regular r:id="rId32"/>
      <p:bold r:id="rId33"/>
      <p:italic r:id="rId34"/>
      <p:boldItalic r:id="rId35"/>
    </p:embeddedFont>
    <p:embeddedFont>
      <p:font typeface="Montserrat" panose="020B0604020202020204" charset="-52"/>
      <p:regular r:id="rId36"/>
      <p:bold r:id="rId37"/>
      <p:italic r:id="rId38"/>
      <p:boldItalic r:id="rId39"/>
    </p:embeddedFont>
    <p:embeddedFont>
      <p:font typeface="Raleway ExtraBold" panose="020B0604020202020204" charset="-52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87" d="100"/>
          <a:sy n="87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57298-A0A7-4A0F-9DCA-321747881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73E6E-D52B-4391-B5D2-ABB30C1F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92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06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14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880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155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509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332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247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735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107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04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878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537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027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529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6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64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14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80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77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35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14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ebook.github.io/react-nativ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Компонент с состоянием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7" y="886028"/>
            <a:ext cx="8493874" cy="40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1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Компонент с состоянием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75" y="945769"/>
            <a:ext cx="8336201" cy="39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7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Компонент с использованием внешних плагинов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12" name="Google Shape;105;p18"/>
          <p:cNvSpPr txBox="1">
            <a:spLocks/>
          </p:cNvSpPr>
          <p:nvPr/>
        </p:nvSpPr>
        <p:spPr>
          <a:xfrm>
            <a:off x="245077" y="1344058"/>
            <a:ext cx="8094692" cy="365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React позволяет работать с другими библиотеками и </a:t>
            </a:r>
            <a:r>
              <a:rPr lang="ru-RU" dirty="0" err="1"/>
              <a:t>фреймворками</a:t>
            </a:r>
            <a:r>
              <a:rPr lang="ru-RU" dirty="0"/>
              <a:t>. В этом примере используется внешняя библиотека </a:t>
            </a:r>
            <a:r>
              <a:rPr lang="ru-RU" dirty="0" err="1"/>
              <a:t>remarkable</a:t>
            </a:r>
            <a:r>
              <a:rPr lang="ru-RU" dirty="0"/>
              <a:t>, чтобы в режиме реального времени преобразовать </a:t>
            </a:r>
            <a:r>
              <a:rPr lang="ru-RU" dirty="0" err="1"/>
              <a:t>Markdown</a:t>
            </a:r>
            <a:r>
              <a:rPr lang="ru-RU" dirty="0"/>
              <a:t>-синтаксис, введённый в элемент &lt;</a:t>
            </a:r>
            <a:r>
              <a:rPr lang="ru-RU" dirty="0" err="1"/>
              <a:t>textarea</a:t>
            </a:r>
            <a:r>
              <a:rPr lang="ru-RU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80346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Компонент с использованием внешних плагинов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48" y="1247014"/>
            <a:ext cx="8057122" cy="38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0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108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Начнем работать с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React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308" y="1572155"/>
            <a:ext cx="3193384" cy="1640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00" y="959683"/>
            <a:ext cx="5212208" cy="41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108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err="1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Отредктируем</a:t>
            </a:r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 код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5" y="1074913"/>
            <a:ext cx="6159107" cy="37394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971" y="1630192"/>
            <a:ext cx="1571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1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108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Напишем стили для карточки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48" y="1160963"/>
            <a:ext cx="5469680" cy="23242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301" y="2551811"/>
            <a:ext cx="1905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0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108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</a:t>
            </a:r>
            <a:r>
              <a:rPr lang="ru-RU" sz="3200" dirty="0" err="1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оздадим</a:t>
            </a:r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 новую функцию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Car()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84" y="1247014"/>
            <a:ext cx="7149653" cy="33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108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</a:t>
            </a:r>
            <a:r>
              <a:rPr lang="ru-RU" sz="3200" dirty="0" err="1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оздадим</a:t>
            </a:r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 новую функцию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Car()</a:t>
            </a:r>
          </a:p>
          <a:p>
            <a:pPr fontAlgn="base"/>
            <a:r>
              <a:rPr lang="ru-RU" sz="2000" dirty="0" smtClean="0">
                <a:solidFill>
                  <a:srgbClr val="FF0000"/>
                </a:solidFill>
                <a:latin typeface="Raleway ExtraBold"/>
                <a:ea typeface="Raleway ExtraBold"/>
                <a:cs typeface="Raleway ExtraBold"/>
              </a:rPr>
              <a:t>Это и есть </a:t>
            </a:r>
            <a:r>
              <a:rPr lang="en-US" sz="2000" dirty="0" smtClean="0">
                <a:solidFill>
                  <a:srgbClr val="FF0000"/>
                </a:solidFill>
                <a:latin typeface="Raleway ExtraBold"/>
                <a:ea typeface="Raleway ExtraBold"/>
                <a:cs typeface="Raleway ExtraBold"/>
              </a:rPr>
              <a:t>React-</a:t>
            </a:r>
            <a:r>
              <a:rPr lang="ru-RU" sz="2000" dirty="0" smtClean="0">
                <a:solidFill>
                  <a:srgbClr val="FF0000"/>
                </a:solidFill>
                <a:latin typeface="Raleway ExtraBold"/>
                <a:ea typeface="Raleway ExtraBold"/>
                <a:cs typeface="Raleway ExtraBold"/>
              </a:rPr>
              <a:t>компонент</a:t>
            </a:r>
            <a:endParaRPr lang="ru-RU" sz="2000" dirty="0">
              <a:solidFill>
                <a:srgbClr val="FF0000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95" y="1160963"/>
            <a:ext cx="7149653" cy="330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0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108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Опишем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render</a:t>
            </a:r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()</a:t>
            </a:r>
            <a:endParaRPr lang="ru-RU" sz="2000" dirty="0">
              <a:solidFill>
                <a:srgbClr val="FF0000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18" y="892627"/>
            <a:ext cx="6255986" cy="38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2500829"/>
            <a:ext cx="7772400" cy="171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Занятие </a:t>
            </a:r>
            <a:r>
              <a:rPr lang="ru-RU" dirty="0" smtClean="0"/>
              <a:t>21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800" dirty="0" smtClean="0">
                <a:solidFill>
                  <a:srgbClr val="434343"/>
                </a:solidFill>
              </a:rPr>
              <a:t>Введение в </a:t>
            </a:r>
            <a:r>
              <a:rPr lang="en-US" sz="4800" dirty="0" smtClean="0">
                <a:solidFill>
                  <a:srgbClr val="434343"/>
                </a:solidFill>
              </a:rPr>
              <a:t>React JS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3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Исправим функцию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Car()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46" y="892627"/>
            <a:ext cx="6883557" cy="36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3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Выведем несколько </a:t>
            </a:r>
            <a:r>
              <a:rPr lang="ru-RU" sz="3200" dirty="0" err="1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обьектов</a:t>
            </a:r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 </a:t>
            </a:r>
            <a:endParaRPr lang="en-US" sz="3200" dirty="0" smtClean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48" y="970861"/>
            <a:ext cx="7114840" cy="38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8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3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Установка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Create React App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48" y="1317603"/>
            <a:ext cx="4623629" cy="6106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48" y="2760872"/>
            <a:ext cx="5999476" cy="621305"/>
          </a:xfrm>
          <a:prstGeom prst="rect">
            <a:avLst/>
          </a:prstGeom>
        </p:spPr>
      </p:pic>
      <p:sp>
        <p:nvSpPr>
          <p:cNvPr id="13" name="Google Shape;77;p15"/>
          <p:cNvSpPr txBox="1">
            <a:spLocks/>
          </p:cNvSpPr>
          <p:nvPr/>
        </p:nvSpPr>
        <p:spPr>
          <a:xfrm>
            <a:off x="279173" y="846732"/>
            <a:ext cx="7191600" cy="50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1600" dirty="0" smtClean="0">
                <a:solidFill>
                  <a:srgbClr val="FF0000"/>
                </a:solidFill>
                <a:latin typeface="Raleway ExtraBold"/>
                <a:ea typeface="Raleway ExtraBold"/>
                <a:cs typeface="Raleway ExtraBold"/>
              </a:rPr>
              <a:t>Установка </a:t>
            </a:r>
            <a:r>
              <a:rPr lang="en-US" sz="1600" dirty="0" smtClean="0">
                <a:solidFill>
                  <a:srgbClr val="FF0000"/>
                </a:solidFill>
                <a:latin typeface="Raleway ExtraBold"/>
                <a:ea typeface="Raleway ExtraBold"/>
                <a:cs typeface="Raleway ExtraBold"/>
              </a:rPr>
              <a:t>Create React App</a:t>
            </a:r>
          </a:p>
        </p:txBody>
      </p:sp>
      <p:sp>
        <p:nvSpPr>
          <p:cNvPr id="14" name="Google Shape;77;p15"/>
          <p:cNvSpPr txBox="1">
            <a:spLocks/>
          </p:cNvSpPr>
          <p:nvPr/>
        </p:nvSpPr>
        <p:spPr>
          <a:xfrm>
            <a:off x="325248" y="2337044"/>
            <a:ext cx="7191600" cy="50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1600" dirty="0" smtClean="0">
                <a:solidFill>
                  <a:srgbClr val="FF0000"/>
                </a:solidFill>
                <a:latin typeface="Raleway ExtraBold"/>
                <a:ea typeface="Raleway ExtraBold"/>
                <a:cs typeface="Raleway ExtraBold"/>
              </a:rPr>
              <a:t>Установка </a:t>
            </a:r>
            <a:r>
              <a:rPr lang="en-US" sz="1600" dirty="0" smtClean="0">
                <a:solidFill>
                  <a:srgbClr val="FF0000"/>
                </a:solidFill>
                <a:latin typeface="Raleway ExtraBold"/>
                <a:ea typeface="Raleway ExtraBold"/>
                <a:cs typeface="Raleway ExtraBold"/>
              </a:rPr>
              <a:t>Create React App on MAC</a:t>
            </a:r>
          </a:p>
        </p:txBody>
      </p:sp>
    </p:spTree>
    <p:extLst>
      <p:ext uri="{BB962C8B-B14F-4D97-AF65-F5344CB8AC3E}">
        <p14:creationId xmlns:p14="http://schemas.microsoft.com/office/powerpoint/2010/main" val="83297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3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Создаем новый проект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React</a:t>
            </a:r>
          </a:p>
        </p:txBody>
      </p:sp>
      <p:sp>
        <p:nvSpPr>
          <p:cNvPr id="13" name="Google Shape;77;p15"/>
          <p:cNvSpPr txBox="1">
            <a:spLocks/>
          </p:cNvSpPr>
          <p:nvPr/>
        </p:nvSpPr>
        <p:spPr>
          <a:xfrm>
            <a:off x="246123" y="1074912"/>
            <a:ext cx="7191600" cy="87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uk-UA" sz="1800" dirty="0" smtClean="0">
                <a:solidFill>
                  <a:srgbClr val="FF0000"/>
                </a:solidFill>
                <a:latin typeface="Raleway ExtraBold"/>
                <a:ea typeface="Raleway ExtraBold"/>
                <a:cs typeface="Raleway ExtraBold"/>
              </a:rPr>
              <a:t>Откр</a:t>
            </a:r>
            <a:r>
              <a:rPr lang="ru-RU" sz="1800" dirty="0" smtClean="0">
                <a:solidFill>
                  <a:srgbClr val="FF0000"/>
                </a:solidFill>
                <a:latin typeface="Raleway ExtraBold"/>
                <a:ea typeface="Raleway ExtraBold"/>
                <a:cs typeface="Raleway ExtraBold"/>
              </a:rPr>
              <a:t>ываем консоль в папке, где хотим создать проект и пишем следующую команду</a:t>
            </a:r>
            <a:endParaRPr lang="en-US" sz="1800" dirty="0" smtClean="0">
              <a:solidFill>
                <a:srgbClr val="FF0000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19355"/>
          <a:stretch/>
        </p:blipFill>
        <p:spPr>
          <a:xfrm>
            <a:off x="273582" y="1949985"/>
            <a:ext cx="7294931" cy="550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t="13042" b="19324"/>
          <a:stretch/>
        </p:blipFill>
        <p:spPr>
          <a:xfrm>
            <a:off x="325248" y="3375901"/>
            <a:ext cx="2854498" cy="462710"/>
          </a:xfrm>
          <a:prstGeom prst="rect">
            <a:avLst/>
          </a:prstGeom>
        </p:spPr>
      </p:pic>
      <p:sp>
        <p:nvSpPr>
          <p:cNvPr id="16" name="Google Shape;77;p15"/>
          <p:cNvSpPr txBox="1">
            <a:spLocks/>
          </p:cNvSpPr>
          <p:nvPr/>
        </p:nvSpPr>
        <p:spPr>
          <a:xfrm>
            <a:off x="325248" y="2825058"/>
            <a:ext cx="7191600" cy="54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uk-UA" sz="1800" dirty="0" smtClean="0">
                <a:solidFill>
                  <a:srgbClr val="FF0000"/>
                </a:solidFill>
                <a:latin typeface="Raleway ExtraBold"/>
                <a:ea typeface="Raleway ExtraBold"/>
                <a:cs typeface="Raleway ExtraBold"/>
              </a:rPr>
              <a:t>Запустим проект</a:t>
            </a:r>
            <a:endParaRPr lang="en-US" sz="1800" dirty="0" smtClean="0">
              <a:solidFill>
                <a:srgbClr val="FF0000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15872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Особенности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eact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13" name="Google Shape;105;p18"/>
          <p:cNvSpPr txBox="1">
            <a:spLocks/>
          </p:cNvSpPr>
          <p:nvPr/>
        </p:nvSpPr>
        <p:spPr>
          <a:xfrm>
            <a:off x="245077" y="945768"/>
            <a:ext cx="8094692" cy="405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sz="2400" b="1" dirty="0" smtClean="0"/>
              <a:t>Декларативный</a:t>
            </a:r>
          </a:p>
          <a:p>
            <a:pPr marL="114300" indent="0">
              <a:buNone/>
            </a:pPr>
            <a:endParaRPr lang="ru-RU" b="1" dirty="0"/>
          </a:p>
          <a:p>
            <a:pPr marL="114300" indent="0">
              <a:buNone/>
            </a:pPr>
            <a:r>
              <a:rPr lang="ru-RU" dirty="0"/>
              <a:t>Создавать интерактивные пользовательские интерфейсы на React — приятно и просто. Вам достаточно описать, как части интерфейса приложения выглядят в разных состояниях. React будет своевременно их обновлять, когда данные изменяются.</a:t>
            </a:r>
          </a:p>
          <a:p>
            <a:pPr marL="114300" indent="0">
              <a:buNone/>
            </a:pPr>
            <a:r>
              <a:rPr lang="ru-RU" dirty="0"/>
              <a:t>Декларативные представления сделают код более предсказуемым и упростят отладку.</a:t>
            </a:r>
          </a:p>
        </p:txBody>
      </p:sp>
    </p:spTree>
    <p:extLst>
      <p:ext uri="{BB962C8B-B14F-4D97-AF65-F5344CB8AC3E}">
        <p14:creationId xmlns:p14="http://schemas.microsoft.com/office/powerpoint/2010/main" val="156501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Особенности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eact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13" name="Google Shape;105;p18"/>
          <p:cNvSpPr txBox="1">
            <a:spLocks/>
          </p:cNvSpPr>
          <p:nvPr/>
        </p:nvSpPr>
        <p:spPr>
          <a:xfrm>
            <a:off x="245077" y="945768"/>
            <a:ext cx="8094692" cy="405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sz="2400" b="1" dirty="0"/>
              <a:t>Основан на компонентах</a:t>
            </a:r>
          </a:p>
          <a:p>
            <a:pPr marL="114300" indent="0">
              <a:buNone/>
            </a:pPr>
            <a:endParaRPr lang="ru-RU" b="1" dirty="0"/>
          </a:p>
          <a:p>
            <a:pPr marL="114300" indent="0">
              <a:buNone/>
            </a:pPr>
            <a:r>
              <a:rPr lang="ru-RU" dirty="0"/>
              <a:t>Создавайте инкапсулированные компоненты с собственным состоянием, а затем объединяйте их в сложные пользовательские интерфейсы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Поскольку логика компонента написана на JavaScript, а не содержится в шаблонах, можно с лёгкостью передавать самые разные данные по всему приложению и держать состояние вне DOM.</a:t>
            </a:r>
          </a:p>
        </p:txBody>
      </p:sp>
    </p:spTree>
    <p:extLst>
      <p:ext uri="{BB962C8B-B14F-4D97-AF65-F5344CB8AC3E}">
        <p14:creationId xmlns:p14="http://schemas.microsoft.com/office/powerpoint/2010/main" val="267379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Особенности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R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eact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13" name="Google Shape;105;p18"/>
          <p:cNvSpPr txBox="1">
            <a:spLocks/>
          </p:cNvSpPr>
          <p:nvPr/>
        </p:nvSpPr>
        <p:spPr>
          <a:xfrm>
            <a:off x="245077" y="945768"/>
            <a:ext cx="8094692" cy="405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sz="2400" b="1" dirty="0"/>
              <a:t>Научитесь однажды — пишите где </a:t>
            </a:r>
            <a:r>
              <a:rPr lang="ru-RU" sz="2400" b="1" dirty="0" smtClean="0"/>
              <a:t>угодно</a:t>
            </a:r>
          </a:p>
          <a:p>
            <a:pPr marL="114300" indent="0">
              <a:buNone/>
            </a:pPr>
            <a:endParaRPr lang="ru-RU" b="1" dirty="0"/>
          </a:p>
          <a:p>
            <a:pPr marL="114300" indent="0">
              <a:buNone/>
            </a:pPr>
            <a:r>
              <a:rPr lang="ru-RU" dirty="0"/>
              <a:t>Нам не нужно ничего знать про остальную часть вашего технологического стека, поэтому вы можете разрабатывать новую функциональность на React, не изменяя существующий код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React также может работать на Node.js, и даже на мобильных платформах с помощью </a:t>
            </a:r>
            <a:r>
              <a:rPr lang="ru-RU" dirty="0">
                <a:hlinkClick r:id="rId4"/>
              </a:rPr>
              <a:t>React </a:t>
            </a:r>
            <a:r>
              <a:rPr lang="ru-RU" dirty="0" err="1">
                <a:hlinkClick r:id="rId4"/>
              </a:rPr>
              <a:t>Native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17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Простой компонент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13" name="Google Shape;105;p18"/>
          <p:cNvSpPr txBox="1">
            <a:spLocks/>
          </p:cNvSpPr>
          <p:nvPr/>
        </p:nvSpPr>
        <p:spPr>
          <a:xfrm>
            <a:off x="245077" y="945768"/>
            <a:ext cx="8094692" cy="405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 err="1"/>
              <a:t>React</a:t>
            </a:r>
            <a:r>
              <a:rPr lang="ru-RU" dirty="0"/>
              <a:t>-компоненты реализуют метод </a:t>
            </a:r>
            <a:r>
              <a:rPr lang="ru-RU" dirty="0" err="1"/>
              <a:t>render</a:t>
            </a:r>
            <a:r>
              <a:rPr lang="ru-RU" dirty="0"/>
              <a:t>(), который принимает входные данные и возвращает что-то для вывода. В </a:t>
            </a:r>
            <a:r>
              <a:rPr lang="ru-RU" dirty="0" smtClean="0"/>
              <a:t>следующем </a:t>
            </a:r>
            <a:r>
              <a:rPr lang="ru-RU" dirty="0"/>
              <a:t>примере используется XML-подобный синтаксис под названием JSX. Входные данные, передаваемые в компонент, доступны в </a:t>
            </a:r>
            <a:r>
              <a:rPr lang="ru-RU" dirty="0" err="1"/>
              <a:t>render</a:t>
            </a:r>
            <a:r>
              <a:rPr lang="ru-RU" dirty="0"/>
              <a:t>() через </a:t>
            </a:r>
            <a:r>
              <a:rPr lang="ru-RU" dirty="0" err="1"/>
              <a:t>this.props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57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Простой </a:t>
            </a:r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компонент с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JSX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6" y="1033994"/>
            <a:ext cx="8493720" cy="38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3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Простой </a:t>
            </a:r>
            <a:r>
              <a:rPr lang="ru-RU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компонент без </a:t>
            </a:r>
            <a:r>
              <a:rPr lang="en-US" sz="32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JSX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4" y="1069821"/>
            <a:ext cx="8836273" cy="36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6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797276" y="159660"/>
            <a:ext cx="1202478" cy="1087354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77;p15"/>
          <p:cNvSpPr txBox="1">
            <a:spLocks/>
          </p:cNvSpPr>
          <p:nvPr/>
        </p:nvSpPr>
        <p:spPr>
          <a:xfrm>
            <a:off x="325248" y="157182"/>
            <a:ext cx="7191600" cy="72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ru-RU" sz="32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</a:rPr>
              <a:t>Компонент с состоянием</a:t>
            </a:r>
            <a:endParaRPr lang="ru-RU" sz="32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12" name="Google Shape;105;p18"/>
          <p:cNvSpPr txBox="1">
            <a:spLocks/>
          </p:cNvSpPr>
          <p:nvPr/>
        </p:nvSpPr>
        <p:spPr>
          <a:xfrm>
            <a:off x="245077" y="945768"/>
            <a:ext cx="8094692" cy="405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ru-RU" dirty="0"/>
              <a:t>Помимо входных данных (доступных через </a:t>
            </a:r>
            <a:r>
              <a:rPr lang="ru-RU" dirty="0" err="1"/>
              <a:t>this.props</a:t>
            </a:r>
            <a:r>
              <a:rPr lang="ru-RU" dirty="0"/>
              <a:t>), компонент поддерживает внутренние данные состояния (доступные через </a:t>
            </a:r>
            <a:r>
              <a:rPr lang="ru-RU" dirty="0" err="1"/>
              <a:t>this.state</a:t>
            </a:r>
            <a:r>
              <a:rPr lang="ru-RU" dirty="0"/>
              <a:t>). Когда данные состояния компонента изменятся, React ещё раз вызовет </a:t>
            </a:r>
            <a:r>
              <a:rPr lang="ru-RU" dirty="0" err="1"/>
              <a:t>render</a:t>
            </a:r>
            <a:r>
              <a:rPr lang="ru-RU" dirty="0"/>
              <a:t>() и обновит </a:t>
            </a:r>
            <a:r>
              <a:rPr lang="ru-RU" dirty="0" err="1"/>
              <a:t>отрендеренную</a:t>
            </a:r>
            <a:r>
              <a:rPr lang="ru-RU" dirty="0"/>
              <a:t> разметку.</a:t>
            </a:r>
          </a:p>
        </p:txBody>
      </p:sp>
    </p:spTree>
    <p:extLst>
      <p:ext uri="{BB962C8B-B14F-4D97-AF65-F5344CB8AC3E}">
        <p14:creationId xmlns:p14="http://schemas.microsoft.com/office/powerpoint/2010/main" val="2063871996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280</Words>
  <Application>Microsoft Office PowerPoint</Application>
  <PresentationFormat>Экран (16:9)</PresentationFormat>
  <Paragraphs>75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Montserrat Light</vt:lpstr>
      <vt:lpstr>Raleway Light</vt:lpstr>
      <vt:lpstr>Montserrat</vt:lpstr>
      <vt:lpstr>Arial</vt:lpstr>
      <vt:lpstr>Raleway ExtraBold</vt:lpstr>
      <vt:lpstr>Olivia template</vt:lpstr>
      <vt:lpstr>POWERCODE ACADEMY</vt:lpstr>
      <vt:lpstr>Занятие 21  Введение в React JS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Пользователь Windows</cp:lastModifiedBy>
  <cp:revision>55</cp:revision>
  <dcterms:modified xsi:type="dcterms:W3CDTF">2019-04-22T15:05:22Z</dcterms:modified>
</cp:coreProperties>
</file>