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2" r:id="rId16"/>
    <p:sldId id="341" r:id="rId17"/>
    <p:sldId id="343" r:id="rId18"/>
    <p:sldId id="344" r:id="rId19"/>
    <p:sldId id="275" r:id="rId20"/>
  </p:sldIdLst>
  <p:sldSz cx="9144000" cy="5143500" type="screen16x9"/>
  <p:notesSz cx="6858000" cy="9144000"/>
  <p:embeddedFontLst>
    <p:embeddedFont>
      <p:font typeface="Montserrat Light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Raleway Light" panose="020B0604020202020204" charset="0"/>
      <p:regular r:id="rId31"/>
      <p:bold r:id="rId32"/>
      <p:italic r:id="rId33"/>
      <p:boldItalic r:id="rId34"/>
    </p:embeddedFont>
    <p:embeddedFont>
      <p:font typeface="Raleway ExtraBold" panose="020B0604020202020204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293" autoAdjust="0"/>
  </p:normalViewPr>
  <p:slideViewPr>
    <p:cSldViewPr snapToGrid="0">
      <p:cViewPr varScale="1">
        <p:scale>
          <a:sx n="142" d="100"/>
          <a:sy n="142" d="100"/>
        </p:scale>
        <p:origin x="63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57298-A0A7-4A0F-9DCA-32174788192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73E6E-D52B-4391-B5D2-ABB30C1F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92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82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16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34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51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600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98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853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767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xhr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new XMLHttpRequest();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arrayJSON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xhr.onreadystatechange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function 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(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xhr.readyState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=== 4){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arrayJSON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JSON.parse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xhr.responseText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for(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arrayJSON.length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console.log(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arrayJSON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].id);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newElem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document.createElement("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newElem.innerHTML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"&lt;td&gt;" +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arrayJSON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].age + "&lt;/td&gt;&lt;td&gt;" +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arrayJSON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].id + "&lt;/td&gt;"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('ajax').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appendChild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newElem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xhr.open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('GET', 'http://vgor.top/slides/phones.json');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xhr.send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&lt;/script&gt;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180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88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34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10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42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292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88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82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222286" y="217710"/>
            <a:ext cx="7545861" cy="72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28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Создаем </a:t>
            </a:r>
            <a:r>
              <a:rPr lang="en-US" sz="28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html </a:t>
            </a:r>
            <a:r>
              <a:rPr lang="ru-RU" sz="28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файл в </a:t>
            </a:r>
            <a:r>
              <a:rPr lang="en-US" sz="28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sidebar.html</a:t>
            </a:r>
            <a:endParaRPr lang="ru-RU" sz="28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4" y="1160963"/>
            <a:ext cx="7615827" cy="16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222286" y="217710"/>
            <a:ext cx="7545861" cy="72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Создаем в </a:t>
            </a:r>
            <a:r>
              <a:rPr lang="en-US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index.html </a:t>
            </a:r>
            <a:r>
              <a:rPr lang="ru-RU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объект </a:t>
            </a:r>
            <a:r>
              <a:rPr lang="en-US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XMLHttpRequest</a:t>
            </a:r>
            <a:r>
              <a:rPr lang="ru-RU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  </a:t>
            </a:r>
            <a:endParaRPr lang="ru-RU" sz="24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54" y="944233"/>
            <a:ext cx="5881344" cy="20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222286" y="217710"/>
            <a:ext cx="7545861" cy="72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Создаем в </a:t>
            </a:r>
            <a:r>
              <a:rPr lang="en-US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index.html callback </a:t>
            </a:r>
            <a:r>
              <a:rPr lang="ru-RU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функцию</a:t>
            </a:r>
            <a:endParaRPr lang="ru-RU" sz="24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14" y="1497203"/>
            <a:ext cx="6611222" cy="28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222286" y="217710"/>
            <a:ext cx="7545861" cy="72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Отрываем запрос</a:t>
            </a:r>
            <a:endParaRPr lang="ru-RU" sz="24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71" y="892627"/>
            <a:ext cx="7192063" cy="3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222286" y="217710"/>
            <a:ext cx="7545861" cy="72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Отправляем запрос</a:t>
            </a:r>
            <a:endParaRPr lang="ru-RU" sz="24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86" y="923122"/>
            <a:ext cx="6804406" cy="39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802278" y="2106086"/>
            <a:ext cx="7545861" cy="72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4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Немного усложним:</a:t>
            </a:r>
            <a:endParaRPr lang="ru-RU" sz="44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9623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222286" y="217710"/>
            <a:ext cx="7545861" cy="72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Отправляем запрос</a:t>
            </a:r>
            <a:endParaRPr lang="ru-RU" sz="24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80" y="1247014"/>
            <a:ext cx="7738968" cy="267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222286" y="217710"/>
            <a:ext cx="7545861" cy="72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Изменим наш код</a:t>
            </a:r>
            <a:endParaRPr lang="ru-RU" sz="24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28" y="892627"/>
            <a:ext cx="6527863" cy="41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05;p18"/>
          <p:cNvSpPr txBox="1">
            <a:spLocks/>
          </p:cNvSpPr>
          <p:nvPr/>
        </p:nvSpPr>
        <p:spPr>
          <a:xfrm>
            <a:off x="361673" y="221292"/>
            <a:ext cx="8187703" cy="44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spcAft>
                <a:spcPts val="200"/>
              </a:spcAft>
              <a:buNone/>
            </a:pPr>
            <a:r>
              <a:rPr lang="ru-RU" sz="2800" b="1" dirty="0" smtClean="0"/>
              <a:t>Задание:</a:t>
            </a:r>
            <a:endParaRPr lang="ru-RU" b="1" dirty="0"/>
          </a:p>
          <a:p>
            <a:pPr marL="285750" indent="-285750">
              <a:spcAft>
                <a:spcPts val="200"/>
              </a:spcAft>
            </a:pPr>
            <a:endParaRPr lang="ru-RU" sz="2400" dirty="0"/>
          </a:p>
          <a:p>
            <a:pPr marL="285750" indent="-285750">
              <a:spcAft>
                <a:spcPts val="200"/>
              </a:spcAft>
            </a:pPr>
            <a:r>
              <a:rPr lang="ru-RU" sz="2400" dirty="0"/>
              <a:t>Создайте код, который загрузит </a:t>
            </a:r>
            <a:r>
              <a:rPr lang="ru-RU" sz="2400" dirty="0" smtClean="0"/>
              <a:t>файл</a:t>
            </a:r>
            <a:r>
              <a:rPr lang="ru-RU" sz="2400" dirty="0"/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vgor.top/slides/phones.json</a:t>
            </a:r>
            <a:r>
              <a:rPr lang="ru-RU" sz="2400" dirty="0" smtClean="0"/>
              <a:t> </a:t>
            </a:r>
            <a:r>
              <a:rPr lang="ru-RU" sz="2400" dirty="0"/>
              <a:t>и выведет </a:t>
            </a:r>
            <a:endParaRPr lang="ru-RU" sz="2400" dirty="0" smtClean="0"/>
          </a:p>
          <a:p>
            <a:pPr marL="742950" lvl="1" indent="-285750">
              <a:spcAft>
                <a:spcPts val="200"/>
              </a:spcAft>
            </a:pPr>
            <a:r>
              <a:rPr lang="ru-RU" sz="2400" dirty="0" smtClean="0"/>
              <a:t>все </a:t>
            </a:r>
            <a:r>
              <a:rPr lang="ru-RU" sz="2400" dirty="0"/>
              <a:t>названия телефонов из него в виде списка</a:t>
            </a:r>
            <a:r>
              <a:rPr lang="ru-RU" sz="2400" dirty="0" smtClean="0"/>
              <a:t>.</a:t>
            </a:r>
          </a:p>
          <a:p>
            <a:pPr marL="742950" lvl="1" indent="-285750">
              <a:spcAft>
                <a:spcPts val="200"/>
              </a:spcAft>
            </a:pPr>
            <a:r>
              <a:rPr lang="ru-RU" sz="2400" dirty="0" smtClean="0"/>
              <a:t>Все названия с номером в виде таблицы</a:t>
            </a:r>
          </a:p>
          <a:p>
            <a:pPr marL="742950" lvl="1" indent="-285750">
              <a:spcAft>
                <a:spcPts val="200"/>
              </a:spcAft>
            </a:pPr>
            <a:r>
              <a:rPr lang="ru-RU" sz="2400" dirty="0" smtClean="0"/>
              <a:t>Всю информацию в виде таблицы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909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2500829"/>
            <a:ext cx="7772400" cy="171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Занятие на тему: </a:t>
            </a:r>
            <a:br>
              <a:rPr lang="ru-RU" dirty="0" smtClean="0"/>
            </a:br>
            <a:r>
              <a:rPr lang="en-US" sz="4800" dirty="0" smtClean="0">
                <a:solidFill>
                  <a:srgbClr val="434343"/>
                </a:solidFill>
              </a:rPr>
              <a:t>AJAX</a:t>
            </a:r>
            <a:endParaRPr sz="48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Как это работает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97" y="1247014"/>
            <a:ext cx="6800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86075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Как расшифровать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AJAX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25" y="1074913"/>
            <a:ext cx="5487089" cy="36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285815" y="317414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Технически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AJAX</a:t>
            </a:r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 – это: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29555"/>
          <a:stretch/>
        </p:blipFill>
        <p:spPr>
          <a:xfrm>
            <a:off x="1506958" y="1160963"/>
            <a:ext cx="5667375" cy="328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285815" y="317414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Технически, с помощью </a:t>
            </a:r>
            <a:r>
              <a:rPr lang="en-US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AJAX </a:t>
            </a:r>
            <a:r>
              <a:rPr lang="ru-RU" sz="2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можно обмениваться любыми данными с сервером</a:t>
            </a:r>
            <a:endParaRPr lang="ru-RU" sz="24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75" y="1368656"/>
            <a:ext cx="87534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222286" y="273305"/>
            <a:ext cx="7545861" cy="72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28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Как работает </a:t>
            </a:r>
            <a:r>
              <a:rPr lang="en-US" sz="28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AJAX</a:t>
            </a:r>
            <a:endParaRPr lang="ru-RU" sz="28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72" y="1384269"/>
            <a:ext cx="6525975" cy="30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9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802278" y="2106086"/>
            <a:ext cx="7545861" cy="72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4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Рассмотрим на примере:</a:t>
            </a:r>
            <a:endParaRPr lang="ru-RU" sz="44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1552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>
                <a:solidFill>
                  <a:srgbClr val="5E79CF"/>
                </a:solidFill>
              </a:rPr>
              <a:t>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222286" y="273305"/>
            <a:ext cx="7545861" cy="72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28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Создаем </a:t>
            </a:r>
            <a:r>
              <a:rPr lang="en-US" sz="28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html </a:t>
            </a:r>
            <a:r>
              <a:rPr lang="ru-RU" sz="28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структуру в </a:t>
            </a:r>
            <a:r>
              <a:rPr lang="en-US" sz="28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index.html</a:t>
            </a:r>
            <a:endParaRPr lang="ru-RU" sz="28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86" y="1074913"/>
            <a:ext cx="6057900" cy="1495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604" y="2181340"/>
            <a:ext cx="5132992" cy="26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250</Words>
  <Application>Microsoft Office PowerPoint</Application>
  <PresentationFormat>On-screen Show (16:9)</PresentationFormat>
  <Paragraphs>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Montserrat Light</vt:lpstr>
      <vt:lpstr>Montserrat</vt:lpstr>
      <vt:lpstr>Raleway Light</vt:lpstr>
      <vt:lpstr>Arial</vt:lpstr>
      <vt:lpstr>Raleway ExtraBold</vt:lpstr>
      <vt:lpstr>Olivia template</vt:lpstr>
      <vt:lpstr>POWERCODE ACADEMY</vt:lpstr>
      <vt:lpstr>Занятие на тему:  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dc:creator>Evgeniy</dc:creator>
  <cp:lastModifiedBy>Evgeniy</cp:lastModifiedBy>
  <cp:revision>54</cp:revision>
  <dcterms:modified xsi:type="dcterms:W3CDTF">2021-02-15T02:25:24Z</dcterms:modified>
</cp:coreProperties>
</file>