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7" r:id="rId2"/>
    <p:sldId id="256" r:id="rId3"/>
    <p:sldId id="264" r:id="rId4"/>
    <p:sldId id="259" r:id="rId5"/>
    <p:sldId id="261" r:id="rId6"/>
    <p:sldId id="289" r:id="rId7"/>
    <p:sldId id="290" r:id="rId8"/>
    <p:sldId id="291" r:id="rId9"/>
    <p:sldId id="277" r:id="rId10"/>
    <p:sldId id="278" r:id="rId11"/>
    <p:sldId id="279" r:id="rId12"/>
    <p:sldId id="292" r:id="rId13"/>
    <p:sldId id="293" r:id="rId14"/>
    <p:sldId id="294" r:id="rId15"/>
    <p:sldId id="262" r:id="rId16"/>
    <p:sldId id="295" r:id="rId17"/>
    <p:sldId id="296" r:id="rId18"/>
    <p:sldId id="280" r:id="rId19"/>
    <p:sldId id="297" r:id="rId20"/>
    <p:sldId id="275" r:id="rId21"/>
  </p:sldIdLst>
  <p:sldSz cx="9144000" cy="5143500" type="screen16x9"/>
  <p:notesSz cx="6858000" cy="9144000"/>
  <p:embeddedFontLs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Raleway ExtraBold" panose="020B0604020202020204" charset="-52"/>
      <p:bold r:id="rId27"/>
      <p:boldItalic r:id="rId28"/>
    </p:embeddedFont>
    <p:embeddedFont>
      <p:font typeface="Montserrat Light" panose="020B0604020202020204" charset="-52"/>
      <p:regular r:id="rId29"/>
      <p:bold r:id="rId30"/>
      <p:italic r:id="rId31"/>
      <p:boldItalic r:id="rId32"/>
    </p:embeddedFont>
    <p:embeddedFont>
      <p:font typeface="Raleway Light" panose="020B0604020202020204" charset="-52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59" d="100"/>
          <a:sy n="159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759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07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626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139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286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04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791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9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46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39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644236"/>
            <a:ext cx="7270779" cy="110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схлопывание родителя если ему не заданы размеры: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08" y="2403329"/>
            <a:ext cx="7313730" cy="13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0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Absolute Centering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99" y="1905037"/>
            <a:ext cx="2344843" cy="2344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055" y="1905036"/>
            <a:ext cx="3781634" cy="23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CSS Padding hack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353" y="1769295"/>
            <a:ext cx="2310934" cy="28210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9153" r="22585"/>
          <a:stretch/>
        </p:blipFill>
        <p:spPr>
          <a:xfrm>
            <a:off x="6460198" y="1749175"/>
            <a:ext cx="2036619" cy="2362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73" y="1749175"/>
            <a:ext cx="2676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position: </a:t>
            </a:r>
            <a:r>
              <a:rPr lang="en-US" sz="4000" b="1" dirty="0" smtClean="0"/>
              <a:t>fixed;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3" y="1373219"/>
            <a:ext cx="1676400" cy="3276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253" y="1373219"/>
            <a:ext cx="3419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7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z-index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94" y="1256550"/>
            <a:ext cx="1981200" cy="3333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598" y="2096972"/>
            <a:ext cx="3726833" cy="16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>
                <a:solidFill>
                  <a:srgbClr val="5E79CF"/>
                </a:solidFill>
              </a:rPr>
              <a:t>З</a:t>
            </a:r>
            <a:r>
              <a:rPr lang="ru-RU" sz="4800" dirty="0" smtClean="0">
                <a:solidFill>
                  <a:srgbClr val="5E79CF"/>
                </a:solidFill>
              </a:rPr>
              <a:t>адание</a:t>
            </a:r>
            <a:endParaRPr lang="en-US" sz="4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284223"/>
            <a:ext cx="3591145" cy="2705886"/>
          </a:xfrm>
          <a:prstGeom prst="rect">
            <a:avLst/>
          </a:prstGeom>
        </p:spPr>
      </p:pic>
      <p:sp>
        <p:nvSpPr>
          <p:cNvPr id="12" name="Текст 1"/>
          <p:cNvSpPr txBox="1">
            <a:spLocks/>
          </p:cNvSpPr>
          <p:nvPr/>
        </p:nvSpPr>
        <p:spPr>
          <a:xfrm>
            <a:off x="-360305" y="4205836"/>
            <a:ext cx="7708281" cy="55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ru-RU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Добавьте разные значения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top</a:t>
            </a:r>
            <a:r>
              <a:rPr lang="ru-RU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,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left</a:t>
            </a:r>
            <a:r>
              <a:rPr lang="ru-RU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, а потом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position:relative</a:t>
            </a:r>
            <a:r>
              <a:rPr lang="ru-RU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;</a:t>
            </a:r>
            <a:endParaRPr lang="en-US" sz="18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 smtClean="0">
                <a:solidFill>
                  <a:srgbClr val="5E79CF"/>
                </a:solidFill>
              </a:rPr>
              <a:t>Задание 2</a:t>
            </a:r>
            <a:endParaRPr lang="en-US" sz="4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79" y="1378722"/>
            <a:ext cx="5315287" cy="30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 smtClean="0">
                <a:solidFill>
                  <a:srgbClr val="5E79CF"/>
                </a:solidFill>
              </a:rPr>
              <a:t>Задание 3</a:t>
            </a:r>
            <a:endParaRPr lang="en-US" sz="4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2" y="1284223"/>
            <a:ext cx="62388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1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800" dirty="0">
                <a:solidFill>
                  <a:srgbClr val="5E79CF"/>
                </a:solidFill>
              </a:rPr>
              <a:t>Overflow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284222"/>
            <a:ext cx="3426248" cy="32150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550" y="1284221"/>
            <a:ext cx="3325904" cy="32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749293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Overflow </a:t>
            </a:r>
            <a:r>
              <a:rPr lang="ru-RU" sz="4000" dirty="0">
                <a:solidFill>
                  <a:srgbClr val="5E79CF"/>
                </a:solidFill>
              </a:rPr>
              <a:t>и </a:t>
            </a:r>
            <a:r>
              <a:rPr lang="en-US" sz="4000" dirty="0">
                <a:solidFill>
                  <a:srgbClr val="5E79CF"/>
                </a:solidFill>
              </a:rPr>
              <a:t>box-shadow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71" y="2147871"/>
            <a:ext cx="5580196" cy="20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uk-UA" smtClean="0"/>
              <a:t>на тему:</a:t>
            </a:r>
            <a:r>
              <a:rPr lang="ru-RU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solidFill>
                  <a:srgbClr val="434343"/>
                </a:solidFill>
              </a:rPr>
              <a:t>CSS Position</a:t>
            </a:r>
            <a:endParaRPr sz="60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22000" y="6438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CSS Position</a:t>
            </a:r>
            <a:endParaRPr sz="3600" b="0" i="0" u="none" strike="noStrike" cap="none" dirty="0">
              <a:solidFill>
                <a:schemeClr val="accent1">
                  <a:lumMod val="75000"/>
                </a:schemeClr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/>
              <a:t>3</a:t>
            </a:r>
            <a:endParaRPr sz="1300" b="0" i="0" u="none" strike="noStrike" cap="none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 4"/>
          <p:cNvSpPr>
            <a:spLocks noGrp="1"/>
          </p:cNvSpPr>
          <p:nvPr>
            <p:ph type="body" idx="2"/>
          </p:nvPr>
        </p:nvSpPr>
        <p:spPr>
          <a:xfrm>
            <a:off x="1875254" y="1367959"/>
            <a:ext cx="4959592" cy="563344"/>
          </a:xfrm>
        </p:spPr>
        <p:txBody>
          <a:bodyPr/>
          <a:lstStyle/>
          <a:p>
            <a:pPr marL="139700" indent="0" algn="ctr">
              <a:buNone/>
            </a:pPr>
            <a:r>
              <a:rPr lang="ru-RU" sz="2000" b="1" i="1" dirty="0"/>
              <a:t>Запихни это куда хочешь!</a:t>
            </a:r>
            <a:endParaRPr lang="en-US" sz="2000" b="1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471" y="2225359"/>
            <a:ext cx="4637158" cy="23185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13345" y="909852"/>
            <a:ext cx="764770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Встречайте </a:t>
            </a:r>
            <a:r>
              <a:rPr lang="ru-RU" sz="3600" dirty="0" smtClean="0"/>
              <a:t>свойство</a:t>
            </a:r>
            <a:r>
              <a:rPr lang="en-US" sz="3600" dirty="0" smtClean="0"/>
              <a:t> </a:t>
            </a:r>
            <a:r>
              <a:rPr lang="ru-RU" sz="3600" dirty="0" smtClean="0"/>
              <a:t>"</a:t>
            </a:r>
            <a:r>
              <a:rPr lang="en-US" sz="3600" dirty="0"/>
              <a:t>position" </a:t>
            </a: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/>
              <a:t>4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28" y="1723279"/>
            <a:ext cx="3444353" cy="9783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932" y="1723278"/>
            <a:ext cx="3011306" cy="9783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28" y="2954049"/>
            <a:ext cx="3445928" cy="11295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158" y="2954049"/>
            <a:ext cx="3025080" cy="1025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position: static;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922000" y="1885950"/>
            <a:ext cx="5291764" cy="252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 err="1"/>
              <a:t>static</a:t>
            </a:r>
            <a:r>
              <a:rPr lang="ru-RU" dirty="0"/>
              <a:t> является значением по умолчанию. Элемент с </a:t>
            </a:r>
            <a:r>
              <a:rPr lang="ru-RU" dirty="0" err="1"/>
              <a:t>position</a:t>
            </a:r>
            <a:r>
              <a:rPr lang="ru-RU" dirty="0"/>
              <a:t>: </a:t>
            </a:r>
            <a:r>
              <a:rPr lang="ru-RU" dirty="0" err="1"/>
              <a:t>static</a:t>
            </a:r>
            <a:r>
              <a:rPr lang="ru-RU" dirty="0"/>
              <a:t>; отображается как обычно и не будет позиционироваться каким-либо специальным способом, он просто плюхнется вниз.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21958"/>
          <a:stretch/>
        </p:blipFill>
        <p:spPr>
          <a:xfrm>
            <a:off x="6380016" y="1247025"/>
            <a:ext cx="966357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position: relative;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98" y="1769295"/>
            <a:ext cx="3036937" cy="27223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2030"/>
          <a:stretch/>
        </p:blipFill>
        <p:spPr>
          <a:xfrm>
            <a:off x="5994254" y="1613506"/>
            <a:ext cx="1495425" cy="29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2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position: relative;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27" y="1373219"/>
            <a:ext cx="2419082" cy="33301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17" y="1255334"/>
            <a:ext cx="2228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6194" y="515819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/>
              <a:t>position: </a:t>
            </a:r>
            <a:r>
              <a:rPr lang="en-US" sz="4000" b="1" dirty="0" smtClean="0"/>
              <a:t>absolute;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58" y="1598234"/>
            <a:ext cx="3829050" cy="13811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239" y="2079246"/>
            <a:ext cx="2847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Точка отсчета координат</a:t>
            </a: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9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71495" y="1807597"/>
            <a:ext cx="4058942" cy="2635527"/>
          </a:xfrm>
        </p:spPr>
        <p:txBody>
          <a:bodyPr/>
          <a:lstStyle/>
          <a:p>
            <a:pPr marL="114300" indent="0" algn="ctr">
              <a:buNone/>
            </a:pPr>
            <a:r>
              <a:rPr lang="ru-RU" dirty="0"/>
              <a:t>По умолчанию «абсолютные» элементы позиционируются в системе координат, привязанной к окну браузера. Однако, систему координат можно изменить.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98" y="1807597"/>
            <a:ext cx="3781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163</Words>
  <Application>Microsoft Office PowerPoint</Application>
  <PresentationFormat>Экран (16:9)</PresentationFormat>
  <Paragraphs>49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Montserrat</vt:lpstr>
      <vt:lpstr>Raleway ExtraBold</vt:lpstr>
      <vt:lpstr>Montserrat Light</vt:lpstr>
      <vt:lpstr>Arial</vt:lpstr>
      <vt:lpstr>Raleway Light</vt:lpstr>
      <vt:lpstr>Olivia template</vt:lpstr>
      <vt:lpstr>POWERCODE ACADEMY</vt:lpstr>
      <vt:lpstr>Занятие на тему:  CSS Position</vt:lpstr>
      <vt:lpstr>CSS Position</vt:lpstr>
      <vt:lpstr>Встречайте свойство "position" </vt:lpstr>
      <vt:lpstr>position: static; </vt:lpstr>
      <vt:lpstr>position: relative; </vt:lpstr>
      <vt:lpstr>position: relative; </vt:lpstr>
      <vt:lpstr>position: absolute; </vt:lpstr>
      <vt:lpstr>Точка отсчета координат</vt:lpstr>
      <vt:lpstr>схлопывание родителя если ему не заданы размеры:  </vt:lpstr>
      <vt:lpstr>Absolute Centering </vt:lpstr>
      <vt:lpstr>CSS Padding hack </vt:lpstr>
      <vt:lpstr>position: fixed; </vt:lpstr>
      <vt:lpstr>z-index</vt:lpstr>
      <vt:lpstr>Задание</vt:lpstr>
      <vt:lpstr>Задание 2</vt:lpstr>
      <vt:lpstr>Задание 3</vt:lpstr>
      <vt:lpstr>Overflow</vt:lpstr>
      <vt:lpstr>Overflow и box-shadow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19</cp:revision>
  <dcterms:modified xsi:type="dcterms:W3CDTF">2019-07-03T08:23:49Z</dcterms:modified>
</cp:coreProperties>
</file>