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7" r:id="rId2"/>
    <p:sldId id="256" r:id="rId3"/>
    <p:sldId id="261" r:id="rId4"/>
    <p:sldId id="277" r:id="rId5"/>
    <p:sldId id="324" r:id="rId6"/>
    <p:sldId id="325" r:id="rId7"/>
    <p:sldId id="289" r:id="rId8"/>
    <p:sldId id="326" r:id="rId9"/>
    <p:sldId id="290" r:id="rId10"/>
    <p:sldId id="327" r:id="rId11"/>
    <p:sldId id="328" r:id="rId12"/>
    <p:sldId id="329" r:id="rId13"/>
    <p:sldId id="330" r:id="rId14"/>
    <p:sldId id="331" r:id="rId15"/>
    <p:sldId id="332" r:id="rId16"/>
    <p:sldId id="275" r:id="rId17"/>
  </p:sldIdLst>
  <p:sldSz cx="9144000" cy="5143500" type="screen16x9"/>
  <p:notesSz cx="6858000" cy="9144000"/>
  <p:embeddedFontLst>
    <p:embeddedFont>
      <p:font typeface="Raleway ExtraBold" panose="020B0604020202020204" charset="-52"/>
      <p:bold r:id="rId19"/>
      <p:boldItalic r:id="rId20"/>
    </p:embeddedFont>
    <p:embeddedFont>
      <p:font typeface="Montserrat" panose="00000500000000000000" pitchFamily="2" charset="-52"/>
      <p:regular r:id="rId21"/>
      <p:bold r:id="rId22"/>
      <p:italic r:id="rId23"/>
      <p:boldItalic r:id="rId24"/>
    </p:embeddedFont>
    <p:embeddedFont>
      <p:font typeface="Raleway Light" panose="020B0604020202020204" charset="-52"/>
      <p:regular r:id="rId25"/>
      <p:bold r:id="rId26"/>
      <p:italic r:id="rId27"/>
      <p:boldItalic r:id="rId28"/>
    </p:embeddedFont>
    <p:embeddedFont>
      <p:font typeface="Montserrat Light" panose="00000400000000000000" pitchFamily="2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14" d="100"/>
          <a:sy n="114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09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892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053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63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296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352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0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56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57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40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177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83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91921" y="660634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Multiple Selections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1518034"/>
            <a:ext cx="5484214" cy="12442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440" y="2829075"/>
            <a:ext cx="3028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91921" y="660634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b="1" dirty="0"/>
              <a:t>Кнопки - </a:t>
            </a:r>
            <a:r>
              <a:rPr lang="en-US" sz="3600" b="1" dirty="0"/>
              <a:t>Buttons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1423987"/>
            <a:ext cx="5165348" cy="12239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012" y="2811228"/>
            <a:ext cx="3843621" cy="14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91921" y="660634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b="1" dirty="0"/>
              <a:t>Другие </a:t>
            </a:r>
            <a:r>
              <a:rPr lang="en-US" sz="3600" b="1" dirty="0"/>
              <a:t>Inputs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1795411"/>
            <a:ext cx="4533900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575" y="2871787"/>
            <a:ext cx="4476750" cy="428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525" y="3378918"/>
            <a:ext cx="4495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91921" y="660634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Form &amp; Input Attributes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7;p15"/>
          <p:cNvSpPr txBox="1">
            <a:spLocks/>
          </p:cNvSpPr>
          <p:nvPr/>
        </p:nvSpPr>
        <p:spPr>
          <a:xfrm>
            <a:off x="3295486" y="1518034"/>
            <a:ext cx="169561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Disabled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08659"/>
            <a:ext cx="4095750" cy="1228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377" y="3562350"/>
            <a:ext cx="4791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91921" y="660634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Form &amp; Input Attributes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7;p15"/>
          <p:cNvSpPr txBox="1">
            <a:spLocks/>
          </p:cNvSpPr>
          <p:nvPr/>
        </p:nvSpPr>
        <p:spPr>
          <a:xfrm>
            <a:off x="3362241" y="1388695"/>
            <a:ext cx="169561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5" y="1976287"/>
            <a:ext cx="4772025" cy="1304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086" y="3509962"/>
            <a:ext cx="54959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91921" y="660634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Form &amp; Input Attributes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7;p15"/>
          <p:cNvSpPr txBox="1">
            <a:spLocks/>
          </p:cNvSpPr>
          <p:nvPr/>
        </p:nvSpPr>
        <p:spPr>
          <a:xfrm>
            <a:off x="3072085" y="1379170"/>
            <a:ext cx="269566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Еще атрибуты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3600" dirty="0"/>
          </a:p>
        </p:txBody>
      </p:sp>
      <p:sp>
        <p:nvSpPr>
          <p:cNvPr id="9" name="Google Shape;92;p17"/>
          <p:cNvSpPr txBox="1">
            <a:spLocks noGrp="1"/>
          </p:cNvSpPr>
          <p:nvPr>
            <p:ph type="body" idx="1"/>
          </p:nvPr>
        </p:nvSpPr>
        <p:spPr>
          <a:xfrm>
            <a:off x="991333" y="1914406"/>
            <a:ext cx="2418618" cy="359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accept</a:t>
            </a:r>
          </a:p>
          <a:p>
            <a:r>
              <a:rPr lang="en-US" sz="1400" dirty="0"/>
              <a:t>autocomplete</a:t>
            </a:r>
          </a:p>
          <a:p>
            <a:r>
              <a:rPr lang="en-US" sz="1400" dirty="0"/>
              <a:t>autofocus</a:t>
            </a:r>
          </a:p>
          <a:p>
            <a:r>
              <a:rPr lang="en-US" sz="1400" dirty="0" err="1"/>
              <a:t>formaction</a:t>
            </a:r>
            <a:endParaRPr lang="en-US" sz="1400" dirty="0"/>
          </a:p>
          <a:p>
            <a:r>
              <a:rPr lang="en-US" sz="1400" dirty="0" err="1" smtClean="0"/>
              <a:t>formenctype</a:t>
            </a:r>
            <a:endParaRPr lang="en-US" sz="1400" dirty="0"/>
          </a:p>
        </p:txBody>
      </p:sp>
      <p:sp>
        <p:nvSpPr>
          <p:cNvPr id="10" name="Google Shape;92;p17"/>
          <p:cNvSpPr txBox="1">
            <a:spLocks noGrp="1"/>
          </p:cNvSpPr>
          <p:nvPr>
            <p:ph type="body" idx="1"/>
          </p:nvPr>
        </p:nvSpPr>
        <p:spPr>
          <a:xfrm>
            <a:off x="3290724" y="1914405"/>
            <a:ext cx="2418618" cy="359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err="1"/>
              <a:t>formmethod</a:t>
            </a:r>
            <a:endParaRPr lang="ru-RU" sz="1200" dirty="0"/>
          </a:p>
          <a:p>
            <a:r>
              <a:rPr lang="en-US" sz="1400" dirty="0" err="1" smtClean="0"/>
              <a:t>formnovalidate</a:t>
            </a:r>
            <a:endParaRPr lang="en-US" sz="1400" dirty="0"/>
          </a:p>
          <a:p>
            <a:r>
              <a:rPr lang="en-US" sz="1400" dirty="0" err="1"/>
              <a:t>formtarget</a:t>
            </a:r>
            <a:endParaRPr lang="en-US" sz="1400" dirty="0"/>
          </a:p>
          <a:p>
            <a:r>
              <a:rPr lang="en-US" sz="1400" dirty="0"/>
              <a:t>max</a:t>
            </a:r>
          </a:p>
          <a:p>
            <a:r>
              <a:rPr lang="en-US" sz="1400" dirty="0" err="1" smtClean="0"/>
              <a:t>maxlength</a:t>
            </a:r>
            <a:endParaRPr lang="ru-RU" sz="1200" dirty="0"/>
          </a:p>
        </p:txBody>
      </p:sp>
      <p:sp>
        <p:nvSpPr>
          <p:cNvPr id="11" name="Google Shape;92;p17"/>
          <p:cNvSpPr txBox="1">
            <a:spLocks noGrp="1"/>
          </p:cNvSpPr>
          <p:nvPr>
            <p:ph type="body" idx="1"/>
          </p:nvPr>
        </p:nvSpPr>
        <p:spPr>
          <a:xfrm>
            <a:off x="6024705" y="1914404"/>
            <a:ext cx="2418618" cy="359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/>
              <a:t>min</a:t>
            </a:r>
            <a:endParaRPr lang="en-US" sz="1400" dirty="0"/>
          </a:p>
          <a:p>
            <a:r>
              <a:rPr lang="en-US" sz="1400" dirty="0"/>
              <a:t>pattern</a:t>
            </a:r>
          </a:p>
          <a:p>
            <a:r>
              <a:rPr lang="en-US" sz="1400" dirty="0" err="1"/>
              <a:t>readonly</a:t>
            </a:r>
            <a:endParaRPr lang="en-US" sz="1400" dirty="0"/>
          </a:p>
          <a:p>
            <a:r>
              <a:rPr lang="en-US" sz="1400" dirty="0"/>
              <a:t>step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832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40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</a:pPr>
            <a:r>
              <a:rPr lang="ru-RU" sz="5400" dirty="0" smtClean="0"/>
              <a:t>Занятие </a:t>
            </a:r>
            <a:r>
              <a:rPr lang="uk-UA" sz="5400" dirty="0" smtClean="0"/>
              <a:t>на тему: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>
                <a:solidFill>
                  <a:srgbClr val="434343"/>
                </a:solidFill>
              </a:rPr>
              <a:t>Формы </a:t>
            </a:r>
            <a:r>
              <a:rPr lang="en-US" sz="4000" dirty="0" smtClean="0">
                <a:solidFill>
                  <a:srgbClr val="434343"/>
                </a:solidFill>
              </a:rPr>
              <a:t>HTML</a:t>
            </a:r>
            <a:endParaRPr sz="4000" b="0" i="0" u="none" strike="noStrike" cap="none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b="1" dirty="0"/>
              <a:t>инициализируем </a:t>
            </a:r>
            <a:r>
              <a:rPr lang="en-US" sz="4400" b="1" dirty="0"/>
              <a:t>Form</a:t>
            </a:r>
            <a:br>
              <a:rPr lang="en-US" sz="4400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00" y="1847417"/>
            <a:ext cx="4730656" cy="8732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84" y="2408525"/>
            <a:ext cx="2456120" cy="2018001"/>
          </a:xfrm>
          <a:prstGeom prst="rect">
            <a:avLst/>
          </a:prstGeom>
        </p:spPr>
      </p:pic>
      <p:sp>
        <p:nvSpPr>
          <p:cNvPr id="14" name="Google Shape;91;p17"/>
          <p:cNvSpPr txBox="1">
            <a:spLocks/>
          </p:cNvSpPr>
          <p:nvPr/>
        </p:nvSpPr>
        <p:spPr>
          <a:xfrm>
            <a:off x="921998" y="3254362"/>
            <a:ext cx="3847429" cy="7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ru-RU" sz="2800" b="1" dirty="0" smtClean="0"/>
              <a:t>атрибут</a:t>
            </a:r>
            <a:r>
              <a:rPr lang="ru-RU" sz="2800" b="1" dirty="0"/>
              <a:t>ы</a:t>
            </a:r>
            <a:r>
              <a:rPr lang="ru-RU" sz="2800" b="1" dirty="0" smtClean="0"/>
              <a:t> формы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Text Fields &amp; </a:t>
            </a:r>
            <a:r>
              <a:rPr lang="en-US" sz="3600" b="1" dirty="0" err="1"/>
              <a:t>Textareas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4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05" y="1749175"/>
            <a:ext cx="5457825" cy="514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177" y="2606575"/>
            <a:ext cx="3162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45591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b="1" dirty="0"/>
              <a:t>Разные типы полей ввода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4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171" y="1313315"/>
            <a:ext cx="3962400" cy="3152775"/>
          </a:xfrm>
          <a:prstGeom prst="rect">
            <a:avLst/>
          </a:prstGeom>
        </p:spPr>
      </p:pic>
      <p:sp>
        <p:nvSpPr>
          <p:cNvPr id="10" name="Google Shape;92;p17"/>
          <p:cNvSpPr txBox="1">
            <a:spLocks noGrp="1"/>
          </p:cNvSpPr>
          <p:nvPr>
            <p:ph type="body" idx="1"/>
          </p:nvPr>
        </p:nvSpPr>
        <p:spPr>
          <a:xfrm>
            <a:off x="922000" y="1094674"/>
            <a:ext cx="1675727" cy="359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color</a:t>
            </a:r>
          </a:p>
          <a:p>
            <a:r>
              <a:rPr lang="en-US" sz="1400" dirty="0"/>
              <a:t>date</a:t>
            </a:r>
          </a:p>
          <a:p>
            <a:r>
              <a:rPr lang="en-US" sz="1400" dirty="0" err="1"/>
              <a:t>datetime</a:t>
            </a:r>
            <a:endParaRPr lang="en-US" sz="1400" dirty="0"/>
          </a:p>
          <a:p>
            <a:r>
              <a:rPr lang="en-US" sz="1400" dirty="0"/>
              <a:t>email</a:t>
            </a:r>
          </a:p>
          <a:p>
            <a:r>
              <a:rPr lang="en-US" sz="1400" dirty="0"/>
              <a:t>month</a:t>
            </a:r>
          </a:p>
          <a:p>
            <a:r>
              <a:rPr lang="en-US" sz="1400" dirty="0"/>
              <a:t>number</a:t>
            </a:r>
          </a:p>
          <a:p>
            <a:r>
              <a:rPr lang="en-US" sz="1400" dirty="0"/>
              <a:t>range</a:t>
            </a:r>
          </a:p>
          <a:p>
            <a:r>
              <a:rPr lang="en-US" sz="1400" dirty="0"/>
              <a:t>search</a:t>
            </a:r>
          </a:p>
          <a:p>
            <a:r>
              <a:rPr lang="en-US" sz="1400" dirty="0" err="1"/>
              <a:t>tel</a:t>
            </a:r>
            <a:endParaRPr lang="en-US" sz="1400" dirty="0"/>
          </a:p>
          <a:p>
            <a:r>
              <a:rPr lang="en-US" sz="1400" dirty="0"/>
              <a:t>time</a:t>
            </a:r>
          </a:p>
          <a:p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week</a:t>
            </a:r>
            <a:endParaRPr lang="ru-RU" sz="1200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 err="1"/>
              <a:t>T</a:t>
            </a:r>
            <a:r>
              <a:rPr lang="en-US" sz="3600" b="1" dirty="0" err="1" smtClean="0"/>
              <a:t>extareas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4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749175"/>
            <a:ext cx="5162550" cy="609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612" y="2520850"/>
            <a:ext cx="22193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8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b="1" dirty="0"/>
              <a:t>Radio Buttons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150" y="1914525"/>
            <a:ext cx="4562475" cy="666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2947987"/>
            <a:ext cx="3086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800" b="1" dirty="0"/>
              <a:t>С</a:t>
            </a:r>
            <a:r>
              <a:rPr lang="en-US" sz="4800" b="1" dirty="0"/>
              <a:t>heck Boxes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00" y="2029493"/>
            <a:ext cx="4981575" cy="638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62" y="2934366"/>
            <a:ext cx="30670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0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91921" y="660634"/>
            <a:ext cx="70559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b="1" dirty="0"/>
              <a:t>Выпадающий список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endParaRPr sz="3600" b="0" i="0" u="none" strike="noStrike" cap="none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uk-UA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5E79CF"/>
                </a:solidFill>
                <a:effectLst/>
                <a:uLnTx/>
                <a:uFillTx/>
                <a:latin typeface="Raleway ExtraBold"/>
                <a:sym typeface="Raleway ExtraBold"/>
              </a:rPr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790" y="1518034"/>
            <a:ext cx="5554486" cy="1276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915" y="2965984"/>
            <a:ext cx="3048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87478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111</Words>
  <Application>Microsoft Office PowerPoint</Application>
  <PresentationFormat>Экран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Raleway ExtraBold</vt:lpstr>
      <vt:lpstr>Arial</vt:lpstr>
      <vt:lpstr>Montserrat</vt:lpstr>
      <vt:lpstr>Raleway Light</vt:lpstr>
      <vt:lpstr>Montserrat Light</vt:lpstr>
      <vt:lpstr>Olivia template</vt:lpstr>
      <vt:lpstr>POWERCODE ACADEMY</vt:lpstr>
      <vt:lpstr>Занятие на тему: Формы HTML</vt:lpstr>
      <vt:lpstr>инициализируем Form   </vt:lpstr>
      <vt:lpstr>Text Fields &amp; Textareas  </vt:lpstr>
      <vt:lpstr>Разные типы полей ввода  </vt:lpstr>
      <vt:lpstr>Textareas  </vt:lpstr>
      <vt:lpstr>Radio Buttons  </vt:lpstr>
      <vt:lpstr>Сheck Boxes  </vt:lpstr>
      <vt:lpstr>Выпадающий список  </vt:lpstr>
      <vt:lpstr>Multiple Selections  </vt:lpstr>
      <vt:lpstr>Кнопки - Buttons  </vt:lpstr>
      <vt:lpstr>Другие Inputs  </vt:lpstr>
      <vt:lpstr>Form &amp; Input Attributes  </vt:lpstr>
      <vt:lpstr>Form &amp; Input Attributes  </vt:lpstr>
      <vt:lpstr>Form &amp; Input Attributes  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23</cp:revision>
  <dcterms:modified xsi:type="dcterms:W3CDTF">2019-09-19T09:44:44Z</dcterms:modified>
</cp:coreProperties>
</file>