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7" r:id="rId2"/>
    <p:sldId id="256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9" r:id="rId21"/>
    <p:sldId id="275" r:id="rId22"/>
  </p:sldIdLst>
  <p:sldSz cx="9144000" cy="5143500" type="screen16x9"/>
  <p:notesSz cx="6858000" cy="9144000"/>
  <p:embeddedFontLst>
    <p:embeddedFont>
      <p:font typeface="Raleway Light" panose="020B0604020202020204" charset="-52"/>
      <p:regular r:id="rId24"/>
      <p:bold r:id="rId25"/>
      <p:italic r:id="rId26"/>
      <p:boldItalic r:id="rId27"/>
    </p:embeddedFont>
    <p:embeddedFont>
      <p:font typeface="Montserrat" panose="020B0604020202020204" charset="-52"/>
      <p:regular r:id="rId28"/>
      <p:bold r:id="rId29"/>
      <p:italic r:id="rId30"/>
      <p:boldItalic r:id="rId31"/>
    </p:embeddedFont>
    <p:embeddedFont>
      <p:font typeface="Raleway ExtraBold" panose="020B0604020202020204" charset="-52"/>
      <p:bold r:id="rId32"/>
      <p:boldItalic r:id="rId33"/>
    </p:embeddedFont>
    <p:embeddedFont>
      <p:font typeface="Montserrat Light" panose="020B0604020202020204" charset="-52"/>
      <p:regular r:id="rId34"/>
      <p:bold r:id="rId35"/>
      <p:italic r:id="rId36"/>
      <p:boldItalic r:id="rId37"/>
    </p:embeddedFont>
    <p:embeddedFont>
      <p:font typeface="Cambria" panose="02040503050406030204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744" autoAdjust="0"/>
  </p:normalViewPr>
  <p:slideViewPr>
    <p:cSldViewPr snapToGrid="0">
      <p:cViewPr varScale="1">
        <p:scale>
          <a:sx n="163" d="100"/>
          <a:sy n="163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91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746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806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165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63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031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494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786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092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95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85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4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13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34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50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75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80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46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76403" y="612788"/>
            <a:ext cx="7279124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fontAlgn="base"/>
            <a:r>
              <a:rPr lang="ru-RU" sz="2800" b="1" dirty="0"/>
              <a:t>Перепишем функцию </a:t>
            </a:r>
            <a:r>
              <a:rPr lang="ru-RU" sz="2800" b="1" dirty="0" err="1"/>
              <a:t>getRandom</a:t>
            </a:r>
            <a:r>
              <a:rPr lang="ru-RU" sz="2800" b="1" dirty="0"/>
              <a:t>() с параметрами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58" y="1956954"/>
            <a:ext cx="7080991" cy="13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Аргументы по умолчанию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50" y="1404633"/>
            <a:ext cx="5991290" cy="31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524724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Возврат значения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49" y="1324907"/>
            <a:ext cx="5762625" cy="34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6114" y="755029"/>
            <a:ext cx="7443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Raleway ExtraBold"/>
                <a:cs typeface="Raleway ExtraBold"/>
                <a:sym typeface="Raleway ExtraBold"/>
              </a:rPr>
              <a:t>В JavaScript функция является значением, таким же как строка или число.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Raleway ExtraBold"/>
                <a:cs typeface="Raleway ExtraBold"/>
                <a:sym typeface="Raleway ExtraBold"/>
              </a:rPr>
              <a:t>Функцию можно скопировать в другую переменную.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Raleway ExtraBold"/>
                <a:cs typeface="Raleway ExtraBold"/>
                <a:sym typeface="Raleway ExtraBold"/>
              </a:rPr>
              <a:t>Обычные значения, такие как числа или строки, представляют собой данные. А функцию можно воспринимать как действие.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604020202020204" charset="-52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04" y="2296393"/>
            <a:ext cx="6239143" cy="21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426129"/>
            <a:ext cx="7435882" cy="104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fontAlgn="base"/>
            <a:r>
              <a:rPr lang="en-US" sz="2800" b="1" dirty="0"/>
              <a:t>Function Declaration</a:t>
            </a:r>
            <a:br>
              <a:rPr lang="en-US" sz="2800" b="1" dirty="0"/>
            </a:br>
            <a:r>
              <a:rPr lang="en-US" sz="2800" b="1" dirty="0"/>
              <a:t>Function Expression</a:t>
            </a:r>
            <a:endParaRPr lang="ru-RU" sz="2800" b="1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670" y="1533635"/>
            <a:ext cx="5796764" cy="21301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014" y="3871382"/>
            <a:ext cx="5172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28" y="776260"/>
            <a:ext cx="6077963" cy="35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57" y="651461"/>
            <a:ext cx="6037552" cy="38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527151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Анонимные функции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36" y="1239297"/>
            <a:ext cx="5692866" cy="34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05" y="444327"/>
            <a:ext cx="6378286" cy="42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76403" y="416577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Рекурсия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3" y="1105585"/>
            <a:ext cx="5819775" cy="11715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29" y="2336057"/>
            <a:ext cx="5757535" cy="23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mtClean="0"/>
              <a:t>Занятие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800" dirty="0" smtClean="0">
                <a:solidFill>
                  <a:srgbClr val="434343"/>
                </a:solidFill>
              </a:rPr>
              <a:t>Функции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6114" y="1276901"/>
            <a:ext cx="744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Объявление функции имеет вид: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604020202020204" charset="-52"/>
              <a:ea typeface="Cambria" panose="02040503050406030204" pitchFamily="18" charset="0"/>
              <a:cs typeface="Raleway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114" y="2528197"/>
            <a:ext cx="78130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Передаваемые значения копируются в параметры функции и становятся локальными переменными.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Параметры функции копируются в её локальные переменные.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Можно объявить новые локальные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переменые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 при помощи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var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Значение возвращается оператором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return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 ....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Вызов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return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 тут же прекращает функцию.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Если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return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; вызван без значения, или функция завершилась без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return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, то её результат равен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undefined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604020202020204" charset="-52"/>
                <a:ea typeface="Cambria" panose="02040503050406030204" pitchFamily="18" charset="0"/>
                <a:cs typeface="Raleway ExtraBold"/>
                <a:sym typeface="Raleway ExtraBold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604020202020204" charset="-52"/>
              <a:ea typeface="Cambria" panose="02040503050406030204" pitchFamily="18" charset="0"/>
              <a:cs typeface="Raleway ExtraBold"/>
            </a:endParaRPr>
          </a:p>
        </p:txBody>
      </p:sp>
      <p:sp>
        <p:nvSpPr>
          <p:cNvPr id="13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562928"/>
            <a:ext cx="727351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 smtClean="0"/>
              <a:t>Итого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89" y="1657182"/>
            <a:ext cx="6588102" cy="8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Объявление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73" y="1916117"/>
            <a:ext cx="7164965" cy="25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На примере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7" y="1904575"/>
            <a:ext cx="7601383" cy="19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Возврат значения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66" y="1489429"/>
            <a:ext cx="5038886" cy="2273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34" y="3875925"/>
            <a:ext cx="61531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416577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Возврат значения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64" y="3162366"/>
            <a:ext cx="6864660" cy="14279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63" y="1257675"/>
            <a:ext cx="6856907" cy="17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Область видимости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13" y="1404632"/>
            <a:ext cx="6127095" cy="33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Внешние переменные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33" y="1549976"/>
            <a:ext cx="6214437" cy="26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3600" b="1" dirty="0"/>
              <a:t>Параметры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1" y="1404633"/>
            <a:ext cx="6163209" cy="29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177</Words>
  <Application>Microsoft Office PowerPoint</Application>
  <PresentationFormat>Экран (16:9)</PresentationFormat>
  <Paragraphs>53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Raleway Light</vt:lpstr>
      <vt:lpstr>Montserrat</vt:lpstr>
      <vt:lpstr>Raleway ExtraBold</vt:lpstr>
      <vt:lpstr>Courier New</vt:lpstr>
      <vt:lpstr>Montserrat Light</vt:lpstr>
      <vt:lpstr>Cambria</vt:lpstr>
      <vt:lpstr>Arial</vt:lpstr>
      <vt:lpstr>Olivia template</vt:lpstr>
      <vt:lpstr>POWERCODE ACADEMY</vt:lpstr>
      <vt:lpstr>Занятие Функции</vt:lpstr>
      <vt:lpstr>Объявление</vt:lpstr>
      <vt:lpstr>На примере</vt:lpstr>
      <vt:lpstr>Возврат значения</vt:lpstr>
      <vt:lpstr>Возврат значения</vt:lpstr>
      <vt:lpstr>Область видимости</vt:lpstr>
      <vt:lpstr>Внешние переменные</vt:lpstr>
      <vt:lpstr>Параметры</vt:lpstr>
      <vt:lpstr>Перепишем функцию getRandom() с параметрами </vt:lpstr>
      <vt:lpstr>Аргументы по умолчанию</vt:lpstr>
      <vt:lpstr>Возврат значения</vt:lpstr>
      <vt:lpstr>Презентация PowerPoint</vt:lpstr>
      <vt:lpstr>Function Declaration Function Expression</vt:lpstr>
      <vt:lpstr>Презентация PowerPoint</vt:lpstr>
      <vt:lpstr>Презентация PowerPoint</vt:lpstr>
      <vt:lpstr>Анонимные функции</vt:lpstr>
      <vt:lpstr>Презентация PowerPoint</vt:lpstr>
      <vt:lpstr>Рекурсия</vt:lpstr>
      <vt:lpstr>Итого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42</cp:revision>
  <dcterms:modified xsi:type="dcterms:W3CDTF">2019-06-12T10:26:46Z</dcterms:modified>
</cp:coreProperties>
</file>