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7" r:id="rId2"/>
    <p:sldId id="256" r:id="rId3"/>
    <p:sldId id="25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0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275" r:id="rId28"/>
  </p:sldIdLst>
  <p:sldSz cx="9144000" cy="5143500" type="screen16x9"/>
  <p:notesSz cx="6858000" cy="9144000"/>
  <p:embeddedFontLst>
    <p:embeddedFont>
      <p:font typeface="Raleway ExtraBold" panose="020B0604020202020204" charset="-52"/>
      <p:bold r:id="rId30"/>
      <p:boldItalic r:id="rId31"/>
    </p:embeddedFont>
    <p:embeddedFont>
      <p:font typeface="Montserrat Light" panose="020B0604020202020204" charset="-52"/>
      <p:regular r:id="rId32"/>
      <p:bold r:id="rId33"/>
      <p:italic r:id="rId34"/>
      <p:boldItalic r:id="rId35"/>
    </p:embeddedFont>
    <p:embeddedFont>
      <p:font typeface="Montserrat" panose="020B0604020202020204" charset="-52"/>
      <p:regular r:id="rId36"/>
      <p:bold r:id="rId37"/>
      <p:italic r:id="rId38"/>
      <p:boldItalic r:id="rId39"/>
    </p:embeddedFont>
    <p:embeddedFont>
      <p:font typeface="Raleway Light" panose="020B0604020202020204" charset="-52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38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10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43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60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812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686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41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123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189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68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998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16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280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10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870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309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045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46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7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67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8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14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19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4573" y="528507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/>
              <a:t>Перебор элементов из массива</a:t>
            </a:r>
            <a:endParaRPr lang="en-US" sz="4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82" y="1281425"/>
            <a:ext cx="6562235" cy="31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4573" y="528507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/>
              <a:t>Создадим функцию, которая выводит </a:t>
            </a:r>
            <a:r>
              <a:rPr lang="ru-RU" sz="3200" b="1" dirty="0" err="1"/>
              <a:t>плейлист</a:t>
            </a:r>
            <a:endParaRPr lang="en-US" sz="4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1" y="1693284"/>
            <a:ext cx="5992307" cy="289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3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120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Полезные методы для работы с Массивами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05;p18"/>
          <p:cNvSpPr txBox="1">
            <a:spLocks/>
          </p:cNvSpPr>
          <p:nvPr/>
        </p:nvSpPr>
        <p:spPr>
          <a:xfrm>
            <a:off x="328214" y="1378603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b="1" dirty="0"/>
              <a:t>join()</a:t>
            </a:r>
            <a:r>
              <a:rPr lang="en-US" dirty="0"/>
              <a:t> - </a:t>
            </a:r>
            <a:r>
              <a:rPr lang="ru-RU" dirty="0"/>
              <a:t>массив в строку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8" y="1969863"/>
            <a:ext cx="6010978" cy="29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120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Полезные методы для работы с Массивами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05;p18"/>
          <p:cNvSpPr txBox="1">
            <a:spLocks/>
          </p:cNvSpPr>
          <p:nvPr/>
        </p:nvSpPr>
        <p:spPr>
          <a:xfrm>
            <a:off x="328214" y="1378603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b="1" dirty="0"/>
              <a:t>split()</a:t>
            </a:r>
            <a:r>
              <a:rPr lang="en-US" dirty="0"/>
              <a:t> - </a:t>
            </a:r>
            <a:r>
              <a:rPr lang="ru-RU" dirty="0"/>
              <a:t>строка в массив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9" y="2025451"/>
            <a:ext cx="7447634" cy="26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8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120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Полезные методы для работы с Массивами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05;p18"/>
          <p:cNvSpPr txBox="1">
            <a:spLocks/>
          </p:cNvSpPr>
          <p:nvPr/>
        </p:nvSpPr>
        <p:spPr>
          <a:xfrm>
            <a:off x="328214" y="1378603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b="1" dirty="0"/>
              <a:t>concat()</a:t>
            </a:r>
            <a:r>
              <a:rPr lang="en-US" dirty="0"/>
              <a:t> - </a:t>
            </a:r>
            <a:r>
              <a:rPr lang="ru-RU" dirty="0"/>
              <a:t>объединение массивов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94" y="2025451"/>
            <a:ext cx="7402059" cy="2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120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Полезные методы для работы с Массивами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05;p18"/>
          <p:cNvSpPr txBox="1">
            <a:spLocks/>
          </p:cNvSpPr>
          <p:nvPr/>
        </p:nvSpPr>
        <p:spPr>
          <a:xfrm>
            <a:off x="328214" y="1378603"/>
            <a:ext cx="7472155" cy="59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285750" indent="-285750"/>
            <a:r>
              <a:rPr lang="en-US" b="1" dirty="0" err="1"/>
              <a:t>indexOf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ru-RU" dirty="0"/>
              <a:t>поиск в массиве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9" y="2025451"/>
            <a:ext cx="7752908" cy="27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77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Удаление из массива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99" y="987136"/>
            <a:ext cx="6206386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77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Многомерные массивы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9" y="1849024"/>
            <a:ext cx="8576613" cy="25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9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77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Объекты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5" y="1717781"/>
            <a:ext cx="8534123" cy="26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8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200" b="1" dirty="0"/>
              <a:t>P</a:t>
            </a:r>
            <a:r>
              <a:rPr lang="ru-RU" sz="3200" b="1" dirty="0" err="1" smtClean="0"/>
              <a:t>абота</a:t>
            </a:r>
            <a:r>
              <a:rPr lang="ru-RU" sz="3200" b="1" dirty="0" smtClean="0"/>
              <a:t> </a:t>
            </a:r>
            <a:r>
              <a:rPr lang="ru-RU" sz="3200" b="1" dirty="0"/>
              <a:t>с Объектами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93" y="1220932"/>
            <a:ext cx="6647205" cy="22080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93" y="3558623"/>
            <a:ext cx="6647206" cy="12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dirty="0" smtClean="0"/>
              <a:t>на тему: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>
                <a:solidFill>
                  <a:srgbClr val="434343"/>
                </a:solidFill>
              </a:rPr>
              <a:t>Объекты и массивы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208665"/>
            <a:ext cx="6776687" cy="8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Разберем на примере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93" y="1172874"/>
            <a:ext cx="7004363" cy="37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8073" y="132730"/>
            <a:ext cx="6776687" cy="62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/>
              <a:t>Перебор свойств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" y="792759"/>
            <a:ext cx="6961556" cy="41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8073" y="132729"/>
            <a:ext cx="6776687" cy="95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b="1" dirty="0"/>
              <a:t>В каком порядке перебираются свойства?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67" y="1091308"/>
            <a:ext cx="5939613" cy="39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8073" y="132729"/>
            <a:ext cx="6776687" cy="71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b="1" dirty="0"/>
              <a:t>Объекты: передача по ссылке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79231"/>
          <a:stretch/>
        </p:blipFill>
        <p:spPr>
          <a:xfrm>
            <a:off x="360810" y="4094018"/>
            <a:ext cx="6211504" cy="8520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5" y="942034"/>
            <a:ext cx="5334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8073" y="132729"/>
            <a:ext cx="6776687" cy="71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b="1" dirty="0"/>
              <a:t>Объекты: клонирование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" y="942033"/>
            <a:ext cx="6394902" cy="39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38194" y="149369"/>
            <a:ext cx="6776687" cy="6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b="1" dirty="0" smtClean="0"/>
              <a:t>Итого</a:t>
            </a:r>
            <a:endParaRPr lang="en-US" sz="32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71325" y="159659"/>
            <a:ext cx="1528429" cy="1382099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05;p18"/>
          <p:cNvSpPr txBox="1">
            <a:spLocks/>
          </p:cNvSpPr>
          <p:nvPr/>
        </p:nvSpPr>
        <p:spPr>
          <a:xfrm>
            <a:off x="261104" y="724992"/>
            <a:ext cx="8538614" cy="418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 fontAlgn="base">
              <a:buNone/>
            </a:pPr>
            <a:r>
              <a:rPr lang="ru-RU" sz="1600" b="1" dirty="0"/>
              <a:t>Массивы записываются через [], Объекты - {};</a:t>
            </a:r>
          </a:p>
          <a:p>
            <a:pPr marL="114300" indent="0" fontAlgn="base">
              <a:buNone/>
            </a:pPr>
            <a:r>
              <a:rPr lang="ru-RU" sz="1600" b="1" dirty="0"/>
              <a:t>Доступ к элементам массива осуществляется через числовой индекс: </a:t>
            </a:r>
            <a:br>
              <a:rPr lang="ru-RU" sz="1600" b="1" dirty="0"/>
            </a:br>
            <a:r>
              <a:rPr lang="ru-RU" sz="1600" b="1" dirty="0" err="1"/>
              <a:t>var</a:t>
            </a:r>
            <a:r>
              <a:rPr lang="ru-RU" sz="1600" b="1" dirty="0"/>
              <a:t> </a:t>
            </a:r>
            <a:r>
              <a:rPr lang="ru-RU" sz="1600" b="1" dirty="0" err="1"/>
              <a:t>arr</a:t>
            </a:r>
            <a:r>
              <a:rPr lang="ru-RU" sz="1600" b="1" dirty="0"/>
              <a:t> = [1, 2, 3]</a:t>
            </a:r>
            <a:br>
              <a:rPr lang="ru-RU" sz="1600" b="1" dirty="0"/>
            </a:br>
            <a:r>
              <a:rPr lang="ru-RU" sz="1600" b="1" dirty="0" err="1"/>
              <a:t>arr</a:t>
            </a:r>
            <a:r>
              <a:rPr lang="ru-RU" sz="1600" b="1" dirty="0"/>
              <a:t>[0] = 10;</a:t>
            </a:r>
          </a:p>
          <a:p>
            <a:pPr marL="114300" indent="0" fontAlgn="base">
              <a:buNone/>
            </a:pPr>
            <a:r>
              <a:rPr lang="ru-RU" sz="1600" b="1" dirty="0"/>
              <a:t>Объекты – это ассоциативные массивы с дополнительными возможностями:</a:t>
            </a:r>
          </a:p>
          <a:p>
            <a:pPr marL="742950" lvl="1" indent="-285750">
              <a:lnSpc>
                <a:spcPct val="120000"/>
              </a:lnSpc>
            </a:pPr>
            <a:r>
              <a:rPr lang="ru-RU" sz="1600" dirty="0" smtClean="0"/>
              <a:t>Доступ к элементам осуществляется:</a:t>
            </a:r>
          </a:p>
          <a:p>
            <a:pPr marL="1200150" lvl="2" indent="-285750">
              <a:lnSpc>
                <a:spcPct val="120000"/>
              </a:lnSpc>
            </a:pPr>
            <a:r>
              <a:rPr lang="ru-RU" sz="1600" dirty="0" smtClean="0"/>
              <a:t>Напрямую по ключу </a:t>
            </a:r>
            <a:r>
              <a:rPr lang="ru-RU" sz="1600" dirty="0" err="1" smtClean="0"/>
              <a:t>obj.prop</a:t>
            </a:r>
            <a:r>
              <a:rPr lang="ru-RU" sz="1600" dirty="0" smtClean="0"/>
              <a:t> = 5</a:t>
            </a:r>
          </a:p>
          <a:p>
            <a:pPr marL="1200150" lvl="2" indent="-285750">
              <a:lnSpc>
                <a:spcPct val="120000"/>
              </a:lnSpc>
            </a:pPr>
            <a:r>
              <a:rPr lang="ru-RU" sz="1600" dirty="0" smtClean="0"/>
              <a:t>Через переменную, в которой хранится ключ:</a:t>
            </a:r>
          </a:p>
          <a:p>
            <a:pPr marL="1657350" lvl="3" indent="-285750">
              <a:lnSpc>
                <a:spcPct val="120000"/>
              </a:lnSpc>
            </a:pPr>
            <a:r>
              <a:rPr lang="ru-RU" sz="1600" dirty="0" err="1" smtClean="0"/>
              <a:t>var</a:t>
            </a:r>
            <a:r>
              <a:rPr lang="ru-RU" sz="1600" dirty="0" smtClean="0"/>
              <a:t> </a:t>
            </a:r>
            <a:r>
              <a:rPr lang="ru-RU" sz="1600" dirty="0" err="1" smtClean="0"/>
              <a:t>key</a:t>
            </a:r>
            <a:r>
              <a:rPr lang="ru-RU" sz="1600" dirty="0" smtClean="0"/>
              <a:t> = "</a:t>
            </a:r>
            <a:r>
              <a:rPr lang="ru-RU" sz="1600" dirty="0" err="1" smtClean="0"/>
              <a:t>prop</a:t>
            </a:r>
            <a:r>
              <a:rPr lang="ru-RU" sz="1600" dirty="0" smtClean="0"/>
              <a:t>";</a:t>
            </a:r>
          </a:p>
          <a:p>
            <a:pPr marL="1657350" lvl="3" indent="-285750">
              <a:lnSpc>
                <a:spcPct val="120000"/>
              </a:lnSpc>
            </a:pPr>
            <a:r>
              <a:rPr lang="ru-RU" sz="1600" dirty="0" err="1" smtClean="0"/>
              <a:t>obj</a:t>
            </a:r>
            <a:r>
              <a:rPr lang="ru-RU" sz="1600" dirty="0" smtClean="0"/>
              <a:t>[</a:t>
            </a:r>
            <a:r>
              <a:rPr lang="ru-RU" sz="1600" dirty="0" err="1" smtClean="0"/>
              <a:t>key</a:t>
            </a:r>
            <a:r>
              <a:rPr lang="ru-RU" sz="1600" dirty="0" smtClean="0"/>
              <a:t>] = 5</a:t>
            </a:r>
          </a:p>
          <a:p>
            <a:pPr marL="742950" lvl="1" indent="-285750">
              <a:lnSpc>
                <a:spcPct val="120000"/>
              </a:lnSpc>
            </a:pPr>
            <a:r>
              <a:rPr lang="ru-RU" sz="1600" dirty="0" smtClean="0"/>
              <a:t>Удаление ключей: </a:t>
            </a:r>
            <a:r>
              <a:rPr lang="ru-RU" sz="1600" dirty="0" err="1" smtClean="0"/>
              <a:t>delete</a:t>
            </a:r>
            <a:r>
              <a:rPr lang="ru-RU" sz="1600" dirty="0" smtClean="0"/>
              <a:t> obj.name.</a:t>
            </a:r>
          </a:p>
          <a:p>
            <a:pPr marL="742950" lvl="1" indent="-285750">
              <a:lnSpc>
                <a:spcPct val="120000"/>
              </a:lnSpc>
            </a:pPr>
            <a:r>
              <a:rPr lang="ru-RU" sz="1600" dirty="0" smtClean="0"/>
              <a:t>Существование свойства может проверять оператор </a:t>
            </a:r>
            <a:r>
              <a:rPr lang="ru-RU" sz="1600" dirty="0" err="1" smtClean="0"/>
              <a:t>in</a:t>
            </a:r>
            <a:r>
              <a:rPr lang="ru-RU" sz="1600" dirty="0" smtClean="0"/>
              <a:t>:</a:t>
            </a:r>
          </a:p>
          <a:p>
            <a:pPr marL="742950" lvl="1" indent="-285750">
              <a:lnSpc>
                <a:spcPct val="120000"/>
              </a:lnSpc>
            </a:pPr>
            <a:r>
              <a:rPr lang="ru-RU" sz="1600" dirty="0" err="1" smtClean="0"/>
              <a:t>if</a:t>
            </a:r>
            <a:r>
              <a:rPr lang="ru-RU" sz="1600" dirty="0" smtClean="0"/>
              <a:t> ("</a:t>
            </a:r>
            <a:r>
              <a:rPr lang="ru-RU" sz="1600" dirty="0" err="1" smtClean="0"/>
              <a:t>prop</a:t>
            </a:r>
            <a:r>
              <a:rPr lang="ru-RU" sz="1600" dirty="0" smtClean="0"/>
              <a:t>" </a:t>
            </a:r>
            <a:r>
              <a:rPr lang="ru-RU" sz="1600" dirty="0" err="1" smtClean="0"/>
              <a:t>in</a:t>
            </a:r>
            <a:r>
              <a:rPr lang="ru-RU" sz="1600" dirty="0" smtClean="0"/>
              <a:t> </a:t>
            </a:r>
            <a:r>
              <a:rPr lang="ru-RU" sz="1600" dirty="0" err="1" smtClean="0"/>
              <a:t>obj</a:t>
            </a:r>
            <a:r>
              <a:rPr lang="ru-RU" sz="1600" dirty="0" smtClean="0"/>
              <a:t>), как правило, работает и просто сравнение</a:t>
            </a:r>
          </a:p>
          <a:p>
            <a:pPr marL="742950" lvl="1" indent="-285750">
              <a:lnSpc>
                <a:spcPct val="120000"/>
              </a:lnSpc>
            </a:pPr>
            <a:r>
              <a:rPr lang="ru-RU" sz="1600" dirty="0" err="1" smtClean="0"/>
              <a:t>if</a:t>
            </a:r>
            <a:r>
              <a:rPr lang="ru-RU" sz="1600" dirty="0" smtClean="0"/>
              <a:t> (</a:t>
            </a:r>
            <a:r>
              <a:rPr lang="ru-RU" sz="1600" dirty="0" err="1" smtClean="0"/>
              <a:t>obj.prop</a:t>
            </a:r>
            <a:r>
              <a:rPr lang="ru-RU" sz="1600" dirty="0" smtClean="0"/>
              <a:t> !== </a:t>
            </a:r>
            <a:r>
              <a:rPr lang="ru-RU" sz="1600" dirty="0" err="1" smtClean="0"/>
              <a:t>undefined</a:t>
            </a:r>
            <a:r>
              <a:rPr lang="ru-RU" sz="16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0107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3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426177"/>
            <a:ext cx="7191600" cy="1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 smtClean="0"/>
              <a:t>Массивы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1800" b="1" dirty="0"/>
              <a:t>Объявление</a:t>
            </a:r>
            <a:endParaRPr lang="en-US" sz="105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99" y="1540876"/>
            <a:ext cx="5973701" cy="516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99" y="2217666"/>
            <a:ext cx="6224786" cy="467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99" y="2845362"/>
            <a:ext cx="6409080" cy="1744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426177"/>
            <a:ext cx="7191600" cy="1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Работа с массивами</a:t>
            </a:r>
            <a:br>
              <a:rPr lang="ru-RU" sz="3600" dirty="0"/>
            </a:br>
            <a:r>
              <a:rPr lang="ru-RU" sz="1800" b="1" dirty="0"/>
              <a:t>Элементы нумеруются, начиная с нуля.</a:t>
            </a:r>
            <a:endParaRPr lang="en-US" sz="105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0" y="1496177"/>
            <a:ext cx="6436788" cy="16260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0" y="3182544"/>
            <a:ext cx="6444097" cy="12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426177"/>
            <a:ext cx="7191600" cy="1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Работа с массивами</a:t>
            </a:r>
            <a:br>
              <a:rPr lang="ru-RU" sz="3600" dirty="0"/>
            </a:br>
            <a:r>
              <a:rPr lang="ru-RU" sz="1800" b="1" dirty="0"/>
              <a:t>Через </a:t>
            </a:r>
            <a:r>
              <a:rPr lang="ru-RU" sz="1800" b="1" dirty="0" err="1"/>
              <a:t>alert</a:t>
            </a:r>
            <a:r>
              <a:rPr lang="ru-RU" sz="1800" b="1" dirty="0"/>
              <a:t> можно вывести и массив целиком.</a:t>
            </a:r>
            <a:endParaRPr lang="en-US" sz="105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5"/>
          <p:cNvSpPr txBox="1">
            <a:spLocks/>
          </p:cNvSpPr>
          <p:nvPr/>
        </p:nvSpPr>
        <p:spPr>
          <a:xfrm>
            <a:off x="968412" y="2813555"/>
            <a:ext cx="5831726" cy="59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ru-RU" sz="1400" b="1" dirty="0" smtClean="0"/>
              <a:t>Общее </a:t>
            </a:r>
            <a:r>
              <a:rPr lang="ru-RU" sz="1400" b="1" dirty="0"/>
              <a:t>число элементов, хранимых в массиве, содержится в его свойстве </a:t>
            </a:r>
            <a:r>
              <a:rPr lang="ru-RU" sz="1400" b="1" dirty="0" err="1"/>
              <a:t>length</a:t>
            </a:r>
            <a:r>
              <a:rPr lang="ru-RU" sz="1400" b="1" dirty="0" smtClean="0"/>
              <a:t>:</a:t>
            </a:r>
            <a:endParaRPr lang="en-US" sz="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0" y="1540877"/>
            <a:ext cx="5924550" cy="1000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0" y="3540131"/>
            <a:ext cx="5629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406346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dirty="0"/>
              <a:t>Массив с «дырами»</a:t>
            </a:r>
            <a:endParaRPr lang="en-US" sz="10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92" y="1159264"/>
            <a:ext cx="6039489" cy="34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5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5"/>
          <p:cNvSpPr txBox="1">
            <a:spLocks/>
          </p:cNvSpPr>
          <p:nvPr/>
        </p:nvSpPr>
        <p:spPr>
          <a:xfrm>
            <a:off x="928016" y="795975"/>
            <a:ext cx="7146983" cy="77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ru-RU" sz="2000" b="1" dirty="0"/>
              <a:t>В массиве может храниться любое число элементов любого типа.</a:t>
            </a:r>
            <a:endParaRPr lang="en-US" sz="1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80" y="1796761"/>
            <a:ext cx="6531096" cy="24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4573" y="528507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/>
              <a:t>Добавления элементов в массив</a:t>
            </a:r>
            <a:endParaRPr lang="en-US" sz="4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760" y="1239861"/>
            <a:ext cx="5229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24573" y="528507"/>
            <a:ext cx="7191600" cy="75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200" b="1" dirty="0"/>
              <a:t>Удаление элементов из массива</a:t>
            </a:r>
            <a:endParaRPr lang="en-US" sz="4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2" y="1281425"/>
            <a:ext cx="6889601" cy="30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184</Words>
  <Application>Microsoft Office PowerPoint</Application>
  <PresentationFormat>Экран (16:9)</PresentationFormat>
  <Paragraphs>74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Raleway ExtraBold</vt:lpstr>
      <vt:lpstr>Arial</vt:lpstr>
      <vt:lpstr>Montserrat Light</vt:lpstr>
      <vt:lpstr>Montserrat</vt:lpstr>
      <vt:lpstr>Raleway Light</vt:lpstr>
      <vt:lpstr>Olivia template</vt:lpstr>
      <vt:lpstr>POWERCODE ACADEMY</vt:lpstr>
      <vt:lpstr>Занятие на тему:  Объекты и массивы</vt:lpstr>
      <vt:lpstr>Массивы Объявление</vt:lpstr>
      <vt:lpstr>Работа с массивами Элементы нумеруются, начиная с нуля.</vt:lpstr>
      <vt:lpstr>Работа с массивами Через alert можно вывести и массив целиком.</vt:lpstr>
      <vt:lpstr>Массив с «дырами»</vt:lpstr>
      <vt:lpstr>Презентация PowerPoint</vt:lpstr>
      <vt:lpstr>Добавления элементов в массив</vt:lpstr>
      <vt:lpstr>Удаление элементов из массива</vt:lpstr>
      <vt:lpstr>Перебор элементов из массива</vt:lpstr>
      <vt:lpstr>Создадим функцию, которая выводит плейлист</vt:lpstr>
      <vt:lpstr>Полезные методы для работы с Массивами</vt:lpstr>
      <vt:lpstr>Полезные методы для работы с Массивами</vt:lpstr>
      <vt:lpstr>Полезные методы для работы с Массивами</vt:lpstr>
      <vt:lpstr>Полезные методы для работы с Массивами</vt:lpstr>
      <vt:lpstr>Удаление из массива</vt:lpstr>
      <vt:lpstr>Многомерные массивы</vt:lpstr>
      <vt:lpstr>Объекты</vt:lpstr>
      <vt:lpstr>Pабота с Объектами</vt:lpstr>
      <vt:lpstr>Разберем на примере</vt:lpstr>
      <vt:lpstr>Перебор свойств</vt:lpstr>
      <vt:lpstr>В каком порядке перебираются свойства?</vt:lpstr>
      <vt:lpstr>Объекты: передача по ссылке</vt:lpstr>
      <vt:lpstr>Объекты: клонирование</vt:lpstr>
      <vt:lpstr>Итого</vt:lpstr>
      <vt:lpstr>Презентация PowerPoint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29</cp:revision>
  <dcterms:modified xsi:type="dcterms:W3CDTF">2019-06-14T13:03:55Z</dcterms:modified>
</cp:coreProperties>
</file>