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9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7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1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5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8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484075" y="807280"/>
            <a:ext cx="141632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31525" y="80728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64902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4902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14" y="771728"/>
            <a:ext cx="543079" cy="543079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1094430" y="2960955"/>
            <a:ext cx="2872596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94429" y="2445722"/>
            <a:ext cx="2872596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110726" y="3418608"/>
            <a:ext cx="2511582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94429" y="4370658"/>
            <a:ext cx="2511582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42955" y="3862088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71355" y="5691901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110726" y="1994551"/>
            <a:ext cx="2511582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096439" y="4771536"/>
            <a:ext cx="2511582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71355" y="6157794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procedures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104589" y="5219779"/>
            <a:ext cx="2501422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63" y="871489"/>
            <a:ext cx="470719" cy="420794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72" y="871489"/>
            <a:ext cx="505422" cy="439962"/>
          </a:xfrm>
          <a:prstGeom prst="rect">
            <a:avLst/>
          </a:prstGeom>
        </p:spPr>
      </p:pic>
      <p:cxnSp>
        <p:nvCxnSpPr>
          <p:cNvPr id="34" name="Соединительная линия уступом 33"/>
          <p:cNvCxnSpPr>
            <a:endCxn id="37" idx="1"/>
          </p:cNvCxnSpPr>
          <p:nvPr/>
        </p:nvCxnSpPr>
        <p:spPr>
          <a:xfrm rot="16200000" flipH="1">
            <a:off x="6186423" y="1393896"/>
            <a:ext cx="1733536" cy="1568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7837513" y="2843418"/>
            <a:ext cx="3410589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items from row to table</a:t>
            </a:r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7837512" y="2220302"/>
            <a:ext cx="3410589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laungauge</a:t>
            </a:r>
            <a:endParaRPr lang="ru-RU" dirty="0"/>
          </a:p>
        </p:txBody>
      </p:sp>
      <p:cxnSp>
        <p:nvCxnSpPr>
          <p:cNvPr id="41" name="Соединительная линия уступом 40"/>
          <p:cNvCxnSpPr>
            <a:stCxn id="2" idx="2"/>
            <a:endCxn id="40" idx="1"/>
          </p:cNvCxnSpPr>
          <p:nvPr/>
        </p:nvCxnSpPr>
        <p:spPr>
          <a:xfrm rot="16200000" flipH="1">
            <a:off x="6909674" y="1494031"/>
            <a:ext cx="1129587" cy="7260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571355" y="1510706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484075" y="807280"/>
            <a:ext cx="141632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31525" y="80728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64902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4902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14" y="771728"/>
            <a:ext cx="543079" cy="543079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3942081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N100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709099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N101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476117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N102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63" y="871489"/>
            <a:ext cx="470719" cy="42079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72" y="871489"/>
            <a:ext cx="505422" cy="439962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>
          <a:xfrm>
            <a:off x="901389" y="2960955"/>
            <a:ext cx="2746955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01389" y="2445722"/>
            <a:ext cx="2746955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17686" y="3418608"/>
            <a:ext cx="2401731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01389" y="4370658"/>
            <a:ext cx="2401731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49915" y="3862088"/>
            <a:ext cx="2375193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78315" y="5691901"/>
            <a:ext cx="2401731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917686" y="1994551"/>
            <a:ext cx="2401731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03399" y="4771536"/>
            <a:ext cx="2401731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78315" y="6157794"/>
            <a:ext cx="2401731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procedures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911549" y="5219779"/>
            <a:ext cx="2392016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78315" y="1510706"/>
            <a:ext cx="2375193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2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9476117" y="807280"/>
            <a:ext cx="2424281" cy="50752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user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28480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45733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39" y="802063"/>
            <a:ext cx="543079" cy="543079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3942081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N100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709099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N101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476117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N102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094642" y="828123"/>
            <a:ext cx="2047464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Favorite items (2)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89" y="3660325"/>
            <a:ext cx="324778" cy="32477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55" y="3660325"/>
            <a:ext cx="324778" cy="32477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920" y="863206"/>
            <a:ext cx="470719" cy="42079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969" y="853622"/>
            <a:ext cx="505422" cy="4399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423" y="852756"/>
            <a:ext cx="510017" cy="439870"/>
          </a:xfrm>
          <a:prstGeom prst="rect">
            <a:avLst/>
          </a:prstGeom>
        </p:spPr>
      </p:pic>
      <p:sp>
        <p:nvSpPr>
          <p:cNvPr id="39" name="Скругленный прямоугольник 38"/>
          <p:cNvSpPr/>
          <p:nvPr/>
        </p:nvSpPr>
        <p:spPr>
          <a:xfrm>
            <a:off x="8445260" y="5270361"/>
            <a:ext cx="163009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Allergy</a:t>
            </a:r>
            <a:endParaRPr lang="ru-RU" dirty="0"/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6200000" flipH="1">
            <a:off x="5859905" y="2873113"/>
            <a:ext cx="4167051" cy="988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Скругленный прямоугольник 39"/>
          <p:cNvSpPr/>
          <p:nvPr/>
        </p:nvSpPr>
        <p:spPr>
          <a:xfrm>
            <a:off x="962350" y="2960955"/>
            <a:ext cx="2872596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962349" y="2445722"/>
            <a:ext cx="2872596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78646" y="3418608"/>
            <a:ext cx="2511582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962349" y="4370658"/>
            <a:ext cx="2511582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510875" y="3862088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439275" y="5691901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978646" y="1994551"/>
            <a:ext cx="2511582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64359" y="4771536"/>
            <a:ext cx="2511582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439275" y="6157794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procedures</a:t>
            </a:r>
            <a:endParaRPr lang="ru-RU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72509" y="5219779"/>
            <a:ext cx="2501422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439275" y="1510706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</a:t>
            </a:r>
            <a:endParaRPr lang="ru-RU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897888" y="4771536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נגישות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8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Name: ________</a:t>
            </a:r>
            <a:br>
              <a:rPr lang="en-US" dirty="0" smtClean="0"/>
            </a:br>
            <a:r>
              <a:rPr lang="en-US" dirty="0" smtClean="0"/>
              <a:t>Last Name: ________</a:t>
            </a:r>
            <a:br>
              <a:rPr lang="en-US" dirty="0" smtClean="0"/>
            </a:br>
            <a:r>
              <a:rPr lang="en-US" dirty="0" smtClean="0"/>
              <a:t>Email: ____________</a:t>
            </a:r>
            <a:br>
              <a:rPr lang="en-US" dirty="0" smtClean="0"/>
            </a:br>
            <a:r>
              <a:rPr lang="en-US" dirty="0" smtClean="0"/>
              <a:t>Telephone: ________</a:t>
            </a:r>
            <a:br>
              <a:rPr lang="en-US" dirty="0" smtClean="0"/>
            </a:br>
            <a:r>
              <a:rPr lang="en-US" dirty="0" smtClean="0"/>
              <a:t>Password: _________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want to receive new price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87285" y="4637601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27327" y="4078801"/>
            <a:ext cx="297515" cy="229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0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Email: ____________</a:t>
            </a:r>
            <a:br>
              <a:rPr lang="en-US" dirty="0" smtClean="0"/>
            </a:br>
            <a:r>
              <a:rPr lang="en-US" dirty="0" smtClean="0"/>
              <a:t>Password: _________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forgot my password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87285" y="4342961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656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ADMINE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29021" y="200748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UI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035971" y="200747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9020" y="1211049"/>
            <a:ext cx="199500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Item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9020" y="2573114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all Item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9020" y="3342784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 data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9019" y="1892081"/>
            <a:ext cx="199500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65496" y="3342784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items get likes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65496" y="4021395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items go to bin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65496" y="4733121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 Users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2444" y="5746678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Item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Category: Choose from drop list</a:t>
            </a:r>
            <a:br>
              <a:rPr lang="en-US" dirty="0" smtClean="0"/>
            </a:br>
            <a:r>
              <a:rPr lang="en-US" dirty="0" smtClean="0"/>
              <a:t>Name:______</a:t>
            </a:r>
            <a:br>
              <a:rPr lang="en-US" dirty="0" smtClean="0"/>
            </a:br>
            <a:r>
              <a:rPr lang="en-US" dirty="0" smtClean="0"/>
              <a:t>Ingredients: Choose from drop list</a:t>
            </a:r>
            <a:br>
              <a:rPr lang="en-US" dirty="0" smtClean="0"/>
            </a:br>
            <a:r>
              <a:rPr lang="en-US" dirty="0" smtClean="0"/>
              <a:t>Weight: _____</a:t>
            </a:r>
            <a:br>
              <a:rPr lang="en-US" dirty="0" smtClean="0"/>
            </a:br>
            <a:r>
              <a:rPr lang="en-US" dirty="0" smtClean="0"/>
              <a:t>Price: ______</a:t>
            </a:r>
            <a:br>
              <a:rPr lang="en-US" dirty="0" smtClean="0"/>
            </a:br>
            <a:r>
              <a:rPr lang="en-US" dirty="0" smtClean="0"/>
              <a:t>Picture: download from computer</a:t>
            </a:r>
            <a:br>
              <a:rPr lang="en-US" dirty="0" smtClean="0"/>
            </a:br>
            <a:r>
              <a:rPr lang="en-US" dirty="0" smtClean="0"/>
              <a:t>comments:_____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81445" y="4733209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94725" y="4733208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6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39737"/>
              </p:ext>
            </p:extLst>
          </p:nvPr>
        </p:nvGraphicFramePr>
        <p:xfrm>
          <a:off x="182880" y="1552786"/>
          <a:ext cx="2377440" cy="337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/>
                <a:gridCol w="1330960"/>
              </a:tblGrid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ru-RU" dirty="0" smtClean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Allergies</a:t>
                      </a:r>
                      <a:endParaRPr lang="ru-RU" dirty="0" smtClean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ru-RU" dirty="0" smtClean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Birthday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70487"/>
              </p:ext>
            </p:extLst>
          </p:nvPr>
        </p:nvGraphicFramePr>
        <p:xfrm>
          <a:off x="2692400" y="1552786"/>
          <a:ext cx="3789680" cy="263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694"/>
                <a:gridCol w="1906986"/>
              </a:tblGrid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Acsessories</a:t>
                      </a:r>
                      <a:r>
                        <a:rPr lang="en-US" baseline="0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 ceremony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30758"/>
              </p:ext>
            </p:extLst>
          </p:nvPr>
        </p:nvGraphicFramePr>
        <p:xfrm>
          <a:off x="6675120" y="1513840"/>
          <a:ext cx="2915920" cy="18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81"/>
                <a:gridCol w="1960039"/>
              </a:tblGrid>
              <a:tr h="2832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subCategory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Tea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China/Taiwan</a:t>
                      </a:r>
                      <a:r>
                        <a:rPr lang="en-US" baseline="0" dirty="0" smtClean="0"/>
                        <a:t> Tea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35138"/>
              </p:ext>
            </p:extLst>
          </p:nvPr>
        </p:nvGraphicFramePr>
        <p:xfrm>
          <a:off x="8793480" y="3680249"/>
          <a:ext cx="3251200" cy="186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67640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Ingredients</a:t>
                      </a:r>
                      <a:endParaRPr lang="ru-RU" dirty="0"/>
                    </a:p>
                  </a:txBody>
                  <a:tcPr/>
                </a:tc>
              </a:tr>
              <a:tr h="139911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Nana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Strawberry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Limon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Tea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80939"/>
              </p:ext>
            </p:extLst>
          </p:nvPr>
        </p:nvGraphicFramePr>
        <p:xfrm>
          <a:off x="980440" y="5269865"/>
          <a:ext cx="3251200" cy="112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676400"/>
              </a:tblGrid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Likes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Ingredients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35479</TotalTime>
  <Words>204</Words>
  <Application>Microsoft Office PowerPoint</Application>
  <PresentationFormat>Широкоэкранный</PresentationFormat>
  <Paragraphs>113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ADMINE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יבגניה איטקין</dc:creator>
  <cp:lastModifiedBy>יבגניה איטקין</cp:lastModifiedBy>
  <cp:revision>29</cp:revision>
  <dcterms:created xsi:type="dcterms:W3CDTF">2024-08-05T20:11:38Z</dcterms:created>
  <dcterms:modified xsi:type="dcterms:W3CDTF">2024-08-31T08:05:07Z</dcterms:modified>
</cp:coreProperties>
</file>