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7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1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84075" y="807280"/>
            <a:ext cx="141632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31525" y="80728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4902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4902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14" y="771728"/>
            <a:ext cx="543079" cy="543079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264160" y="1559483"/>
            <a:ext cx="3371011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48572" y="2078966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71355" y="3250190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9442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4295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7135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71355" y="2687306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09643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7135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Discounts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10458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63" y="871489"/>
            <a:ext cx="470719" cy="42079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2" y="871489"/>
            <a:ext cx="505422" cy="439962"/>
          </a:xfrm>
          <a:prstGeom prst="rect">
            <a:avLst/>
          </a:prstGeom>
        </p:spPr>
      </p:pic>
      <p:cxnSp>
        <p:nvCxnSpPr>
          <p:cNvPr id="34" name="Соединительная линия уступом 33"/>
          <p:cNvCxnSpPr>
            <a:endCxn id="37" idx="1"/>
          </p:cNvCxnSpPr>
          <p:nvPr/>
        </p:nvCxnSpPr>
        <p:spPr>
          <a:xfrm rot="16200000" flipH="1">
            <a:off x="6186423" y="1393896"/>
            <a:ext cx="1733536" cy="1568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7837513" y="2843418"/>
            <a:ext cx="3410589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items from row to table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7837512" y="2220302"/>
            <a:ext cx="3410589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laungauge</a:t>
            </a:r>
            <a:endParaRPr lang="ru-RU" dirty="0"/>
          </a:p>
        </p:txBody>
      </p:sp>
      <p:cxnSp>
        <p:nvCxnSpPr>
          <p:cNvPr id="41" name="Соединительная линия уступом 40"/>
          <p:cNvCxnSpPr>
            <a:stCxn id="2" idx="2"/>
            <a:endCxn id="40" idx="1"/>
          </p:cNvCxnSpPr>
          <p:nvPr/>
        </p:nvCxnSpPr>
        <p:spPr>
          <a:xfrm rot="16200000" flipH="1">
            <a:off x="6909674" y="1494031"/>
            <a:ext cx="1129587" cy="726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84075" y="807280"/>
            <a:ext cx="141632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31525" y="80728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4902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4902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4160" y="1559483"/>
            <a:ext cx="3371011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8572" y="2078966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1355" y="3250190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9442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4295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7135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71355" y="2687306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9643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14" y="771728"/>
            <a:ext cx="543079" cy="543079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57135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Discounts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942081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N100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09099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N101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476117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N102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10458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63" y="871489"/>
            <a:ext cx="470719" cy="42079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2" y="871489"/>
            <a:ext cx="505422" cy="4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9476117" y="807280"/>
            <a:ext cx="2424281" cy="50752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user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28480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45733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39" y="802063"/>
            <a:ext cx="543079" cy="54307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3942081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N100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09099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N101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476117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N102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094642" y="828123"/>
            <a:ext cx="2047464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Favorite items (2)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89" y="3660325"/>
            <a:ext cx="324778" cy="3247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55" y="3660325"/>
            <a:ext cx="324778" cy="3247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920" y="863206"/>
            <a:ext cx="470719" cy="42079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969" y="853622"/>
            <a:ext cx="505422" cy="43996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264160" y="1559483"/>
            <a:ext cx="3371011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48572" y="2078966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71355" y="3250190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9442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4295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135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1355" y="2687306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9643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7135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Discounts</a:t>
            </a:r>
            <a:endParaRPr lang="ru-RU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0458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423" y="852756"/>
            <a:ext cx="510017" cy="439870"/>
          </a:xfrm>
          <a:prstGeom prst="rect">
            <a:avLst/>
          </a:prstGeom>
        </p:spPr>
      </p:pic>
      <p:sp>
        <p:nvSpPr>
          <p:cNvPr id="39" name="Скругленный прямоугольник 38"/>
          <p:cNvSpPr/>
          <p:nvPr/>
        </p:nvSpPr>
        <p:spPr>
          <a:xfrm>
            <a:off x="8445260" y="5270361"/>
            <a:ext cx="163009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Allergy</a:t>
            </a:r>
            <a:endParaRPr lang="ru-RU" dirty="0"/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6200000" flipH="1">
            <a:off x="5859905" y="2873113"/>
            <a:ext cx="4167051" cy="988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Name: ________</a:t>
            </a:r>
            <a:br>
              <a:rPr lang="en-US" dirty="0" smtClean="0"/>
            </a:br>
            <a:r>
              <a:rPr lang="en-US" dirty="0" smtClean="0"/>
              <a:t>Last Name: ________</a:t>
            </a:r>
            <a:br>
              <a:rPr lang="en-US" dirty="0" smtClean="0"/>
            </a:br>
            <a:r>
              <a:rPr lang="en-US" dirty="0" smtClean="0"/>
              <a:t>Email: ____________</a:t>
            </a:r>
            <a:br>
              <a:rPr lang="en-US" dirty="0" smtClean="0"/>
            </a:br>
            <a:r>
              <a:rPr lang="en-US" dirty="0" smtClean="0"/>
              <a:t>Telephone: ________</a:t>
            </a:r>
            <a:br>
              <a:rPr lang="en-US" dirty="0" smtClean="0"/>
            </a:br>
            <a:r>
              <a:rPr lang="en-US" dirty="0" smtClean="0"/>
              <a:t>Password: _________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want to receive new price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7285" y="4637601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27327" y="4078801"/>
            <a:ext cx="297515" cy="229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06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Email: ____________</a:t>
            </a:r>
            <a:br>
              <a:rPr lang="en-US" dirty="0" smtClean="0"/>
            </a:br>
            <a:r>
              <a:rPr lang="en-US" dirty="0" smtClean="0"/>
              <a:t>Password: _________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forgot my password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7285" y="4342961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9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656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ADMINE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29021" y="200748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UI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035971" y="200747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9020" y="1211049"/>
            <a:ext cx="199500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Item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9020" y="2573114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all Item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9020" y="3342784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 data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9019" y="1892081"/>
            <a:ext cx="199500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65496" y="3342784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items get likes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65496" y="4021395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items go to bin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65496" y="4733121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Users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2444" y="5746678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9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Item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Category: Choose from drop list</a:t>
            </a:r>
            <a:br>
              <a:rPr lang="en-US" dirty="0" smtClean="0"/>
            </a:br>
            <a:r>
              <a:rPr lang="en-US" dirty="0" smtClean="0"/>
              <a:t>Name:______</a:t>
            </a:r>
            <a:br>
              <a:rPr lang="en-US" dirty="0" smtClean="0"/>
            </a:br>
            <a:r>
              <a:rPr lang="en-US" dirty="0" smtClean="0"/>
              <a:t>Ingredients: Choose from drop list</a:t>
            </a:r>
            <a:br>
              <a:rPr lang="en-US" dirty="0" smtClean="0"/>
            </a:br>
            <a:r>
              <a:rPr lang="en-US" dirty="0" smtClean="0"/>
              <a:t>Weight: _____</a:t>
            </a:r>
            <a:br>
              <a:rPr lang="en-US" dirty="0" smtClean="0"/>
            </a:br>
            <a:r>
              <a:rPr lang="en-US" dirty="0" smtClean="0"/>
              <a:t>Price: ______</a:t>
            </a:r>
            <a:br>
              <a:rPr lang="en-US" dirty="0" smtClean="0"/>
            </a:br>
            <a:r>
              <a:rPr lang="en-US" dirty="0" smtClean="0"/>
              <a:t>Picture: download from computer</a:t>
            </a:r>
            <a:br>
              <a:rPr lang="en-US" dirty="0" smtClean="0"/>
            </a:br>
            <a:r>
              <a:rPr lang="en-US" dirty="0" smtClean="0"/>
              <a:t>comments:_____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81445" y="4733209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94725" y="4733208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685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29923</TotalTime>
  <Words>160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ADMINE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יבגניה איטקין</dc:creator>
  <cp:lastModifiedBy>יבגניה איטקין</cp:lastModifiedBy>
  <cp:revision>18</cp:revision>
  <dcterms:created xsi:type="dcterms:W3CDTF">2024-08-05T20:11:38Z</dcterms:created>
  <dcterms:modified xsi:type="dcterms:W3CDTF">2024-08-27T11:28:31Z</dcterms:modified>
</cp:coreProperties>
</file>