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3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09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47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61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11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55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02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90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82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0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41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2A007-84BE-46DD-8233-8EF26D90EDAA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7A02D-3DF5-4710-8C66-7E5CA520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8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5000">
              <a:srgbClr val="7030A0">
                <a:alpha val="68000"/>
                <a:lumMod val="93000"/>
              </a:srgb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10484075" y="807280"/>
            <a:ext cx="1416323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531525" y="807281"/>
            <a:ext cx="1829330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564902" y="828123"/>
            <a:ext cx="1829330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564902" y="122262"/>
            <a:ext cx="5044259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71355" y="157252"/>
            <a:ext cx="2393507" cy="1006495"/>
          </a:xfrm>
          <a:prstGeom prst="roundRect">
            <a:avLst/>
          </a:prstGeom>
          <a:gradFill flip="none" rotWithShape="1">
            <a:gsLst>
              <a:gs pos="69000">
                <a:srgbClr val="002060"/>
              </a:gs>
              <a:gs pos="9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962846" y="122262"/>
            <a:ext cx="2937552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Telephone: 05*-***-****</a:t>
            </a:r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14" y="771728"/>
            <a:ext cx="543079" cy="543079"/>
          </a:xfrm>
          <a:prstGeom prst="rect">
            <a:avLst/>
          </a:prstGeom>
        </p:spPr>
      </p:pic>
      <p:sp>
        <p:nvSpPr>
          <p:cNvPr id="21" name="Скругленный прямоугольник 20"/>
          <p:cNvSpPr/>
          <p:nvPr/>
        </p:nvSpPr>
        <p:spPr>
          <a:xfrm>
            <a:off x="1094430" y="2960955"/>
            <a:ext cx="2872596" cy="37956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 Herbal Mix Tea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094429" y="2445722"/>
            <a:ext cx="2872596" cy="40313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from China and Taiwan</a:t>
            </a:r>
            <a:endParaRPr lang="ru-RU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1110726" y="3418608"/>
            <a:ext cx="2511582" cy="345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Tea</a:t>
            </a:r>
            <a:endParaRPr lang="ru-RU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094429" y="4370658"/>
            <a:ext cx="2511582" cy="33595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Teapots</a:t>
            </a:r>
            <a:endParaRPr lang="ru-RU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42955" y="3862088"/>
            <a:ext cx="2483830" cy="37863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accessories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571355" y="5691901"/>
            <a:ext cx="2511582" cy="37240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Jam</a:t>
            </a:r>
            <a:endParaRPr lang="ru-RU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110726" y="1994551"/>
            <a:ext cx="2511582" cy="35768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English Tea</a:t>
            </a:r>
            <a:endParaRPr lang="ru-RU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1096439" y="4771536"/>
            <a:ext cx="2511582" cy="34407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Cups</a:t>
            </a:r>
            <a:endParaRPr lang="ru-RU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71355" y="6157794"/>
            <a:ext cx="2511582" cy="37240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procedures</a:t>
            </a:r>
            <a:endParaRPr lang="ru-RU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104589" y="5219779"/>
            <a:ext cx="2501422" cy="37863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Others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063" y="871489"/>
            <a:ext cx="470719" cy="420794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272" y="871489"/>
            <a:ext cx="505422" cy="439962"/>
          </a:xfrm>
          <a:prstGeom prst="rect">
            <a:avLst/>
          </a:prstGeom>
        </p:spPr>
      </p:pic>
      <p:cxnSp>
        <p:nvCxnSpPr>
          <p:cNvPr id="34" name="Соединительная линия уступом 33"/>
          <p:cNvCxnSpPr>
            <a:endCxn id="37" idx="1"/>
          </p:cNvCxnSpPr>
          <p:nvPr/>
        </p:nvCxnSpPr>
        <p:spPr>
          <a:xfrm rot="16200000" flipH="1">
            <a:off x="6186423" y="1393896"/>
            <a:ext cx="1733536" cy="15686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Скругленный прямоугольник 36"/>
          <p:cNvSpPr/>
          <p:nvPr/>
        </p:nvSpPr>
        <p:spPr>
          <a:xfrm>
            <a:off x="7837513" y="2843418"/>
            <a:ext cx="3410589" cy="40313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Change items from row to table</a:t>
            </a:r>
            <a:endParaRPr lang="ru-RU" dirty="0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7837512" y="2220302"/>
            <a:ext cx="3410589" cy="40313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Change laungauge</a:t>
            </a:r>
            <a:endParaRPr lang="ru-RU" dirty="0"/>
          </a:p>
        </p:txBody>
      </p:sp>
      <p:cxnSp>
        <p:nvCxnSpPr>
          <p:cNvPr id="41" name="Соединительная линия уступом 40"/>
          <p:cNvCxnSpPr>
            <a:stCxn id="2" idx="2"/>
            <a:endCxn id="40" idx="1"/>
          </p:cNvCxnSpPr>
          <p:nvPr/>
        </p:nvCxnSpPr>
        <p:spPr>
          <a:xfrm rot="16200000" flipH="1">
            <a:off x="6909674" y="1494031"/>
            <a:ext cx="1129587" cy="7260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Скругленный прямоугольник 30"/>
          <p:cNvSpPr/>
          <p:nvPr/>
        </p:nvSpPr>
        <p:spPr>
          <a:xfrm>
            <a:off x="571355" y="1510706"/>
            <a:ext cx="2483830" cy="37863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2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5000">
              <a:srgbClr val="7030A0">
                <a:alpha val="68000"/>
                <a:lumMod val="93000"/>
              </a:srgb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10484075" y="807280"/>
            <a:ext cx="1416323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531525" y="807281"/>
            <a:ext cx="1829330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564902" y="828123"/>
            <a:ext cx="1829330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564902" y="122262"/>
            <a:ext cx="5044259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71355" y="157252"/>
            <a:ext cx="2393507" cy="1006495"/>
          </a:xfrm>
          <a:prstGeom prst="roundRect">
            <a:avLst/>
          </a:prstGeom>
          <a:gradFill flip="none" rotWithShape="1">
            <a:gsLst>
              <a:gs pos="69000">
                <a:srgbClr val="002060"/>
              </a:gs>
              <a:gs pos="9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962846" y="122262"/>
            <a:ext cx="2937552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Telephone: 05*-***-****</a:t>
            </a:r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14" y="771728"/>
            <a:ext cx="543079" cy="543079"/>
          </a:xfrm>
          <a:prstGeom prst="rect">
            <a:avLst/>
          </a:prstGeom>
        </p:spPr>
      </p:pic>
      <p:sp>
        <p:nvSpPr>
          <p:cNvPr id="27" name="Скругленный прямоугольник 26"/>
          <p:cNvSpPr/>
          <p:nvPr/>
        </p:nvSpPr>
        <p:spPr>
          <a:xfrm>
            <a:off x="3942081" y="1559483"/>
            <a:ext cx="2460108" cy="280885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N100</a:t>
            </a:r>
            <a:br>
              <a:rPr lang="en-US" dirty="0" smtClean="0"/>
            </a:br>
            <a:r>
              <a:rPr lang="en-US" dirty="0" smtClean="0"/>
              <a:t>ingredients: </a:t>
            </a:r>
            <a:br>
              <a:rPr lang="en-US" dirty="0" smtClean="0"/>
            </a:br>
            <a:r>
              <a:rPr lang="en-US" dirty="0" smtClean="0"/>
              <a:t>- one</a:t>
            </a:r>
            <a:br>
              <a:rPr lang="en-US" dirty="0" smtClean="0"/>
            </a:br>
            <a:r>
              <a:rPr lang="en-US" dirty="0" smtClean="0"/>
              <a:t>- two</a:t>
            </a:r>
            <a:br>
              <a:rPr lang="en-US" dirty="0" smtClean="0"/>
            </a:br>
            <a:r>
              <a:rPr lang="en-US" dirty="0" smtClean="0"/>
              <a:t>- three</a:t>
            </a:r>
            <a:br>
              <a:rPr lang="en-US" dirty="0" smtClean="0"/>
            </a:br>
            <a:r>
              <a:rPr lang="en-US" dirty="0" smtClean="0"/>
              <a:t>price: 10$</a:t>
            </a:r>
            <a:br>
              <a:rPr lang="en-US" dirty="0" smtClean="0"/>
            </a:br>
            <a:r>
              <a:rPr lang="en-US" dirty="0" smtClean="0"/>
              <a:t>weight: 50gr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button: add </a:t>
            </a:r>
            <a:endParaRPr lang="ru-RU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709099" y="1559483"/>
            <a:ext cx="2460108" cy="280885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N101</a:t>
            </a:r>
            <a:br>
              <a:rPr lang="en-US" dirty="0" smtClean="0"/>
            </a:br>
            <a:r>
              <a:rPr lang="en-US" dirty="0" smtClean="0"/>
              <a:t>ingredients: </a:t>
            </a:r>
            <a:br>
              <a:rPr lang="en-US" dirty="0" smtClean="0"/>
            </a:br>
            <a:r>
              <a:rPr lang="en-US" dirty="0" smtClean="0"/>
              <a:t>- one</a:t>
            </a:r>
            <a:br>
              <a:rPr lang="en-US" dirty="0" smtClean="0"/>
            </a:br>
            <a:r>
              <a:rPr lang="en-US" dirty="0" smtClean="0"/>
              <a:t>- two</a:t>
            </a:r>
            <a:br>
              <a:rPr lang="en-US" dirty="0" smtClean="0"/>
            </a:br>
            <a:r>
              <a:rPr lang="en-US" dirty="0" smtClean="0"/>
              <a:t>- three</a:t>
            </a:r>
            <a:br>
              <a:rPr lang="en-US" dirty="0" smtClean="0"/>
            </a:br>
            <a:r>
              <a:rPr lang="en-US" dirty="0" smtClean="0"/>
              <a:t>price: 10$</a:t>
            </a:r>
            <a:br>
              <a:rPr lang="en-US" dirty="0" smtClean="0"/>
            </a:br>
            <a:r>
              <a:rPr lang="en-US" dirty="0" smtClean="0"/>
              <a:t>weight: 50gr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button: add </a:t>
            </a:r>
            <a:endParaRPr lang="ru-RU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9476117" y="1559483"/>
            <a:ext cx="2460108" cy="280885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N102</a:t>
            </a:r>
            <a:br>
              <a:rPr lang="en-US" dirty="0" smtClean="0"/>
            </a:br>
            <a:r>
              <a:rPr lang="en-US" dirty="0" smtClean="0"/>
              <a:t>ingredients: </a:t>
            </a:r>
            <a:br>
              <a:rPr lang="en-US" dirty="0" smtClean="0"/>
            </a:br>
            <a:r>
              <a:rPr lang="en-US" dirty="0" smtClean="0"/>
              <a:t>- one</a:t>
            </a:r>
            <a:br>
              <a:rPr lang="en-US" dirty="0" smtClean="0"/>
            </a:br>
            <a:r>
              <a:rPr lang="en-US" dirty="0" smtClean="0"/>
              <a:t>- two</a:t>
            </a:r>
            <a:br>
              <a:rPr lang="en-US" dirty="0" smtClean="0"/>
            </a:br>
            <a:r>
              <a:rPr lang="en-US" dirty="0" smtClean="0"/>
              <a:t>- three</a:t>
            </a:r>
            <a:br>
              <a:rPr lang="en-US" dirty="0" smtClean="0"/>
            </a:br>
            <a:r>
              <a:rPr lang="en-US" dirty="0" smtClean="0"/>
              <a:t>price: 10$</a:t>
            </a:r>
            <a:br>
              <a:rPr lang="en-US" dirty="0" smtClean="0"/>
            </a:br>
            <a:r>
              <a:rPr lang="en-US" dirty="0" smtClean="0"/>
              <a:t>weight: 50gr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button: add </a:t>
            </a:r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063" y="871489"/>
            <a:ext cx="470719" cy="420794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272" y="871489"/>
            <a:ext cx="505422" cy="439962"/>
          </a:xfrm>
          <a:prstGeom prst="rect">
            <a:avLst/>
          </a:prstGeom>
        </p:spPr>
      </p:pic>
      <p:sp>
        <p:nvSpPr>
          <p:cNvPr id="24" name="Скругленный прямоугольник 23"/>
          <p:cNvSpPr/>
          <p:nvPr/>
        </p:nvSpPr>
        <p:spPr>
          <a:xfrm>
            <a:off x="901389" y="2960955"/>
            <a:ext cx="2746955" cy="37956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 Herbal Mix Tea</a:t>
            </a:r>
            <a:endParaRPr lang="ru-RU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901389" y="2445722"/>
            <a:ext cx="2746955" cy="40313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from China and Taiwan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917686" y="3418608"/>
            <a:ext cx="2401731" cy="345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Tea</a:t>
            </a:r>
            <a:endParaRPr lang="ru-RU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901389" y="4370658"/>
            <a:ext cx="2401731" cy="33595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Teapots</a:t>
            </a:r>
            <a:endParaRPr lang="ru-RU" dirty="0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449915" y="3862088"/>
            <a:ext cx="2375193" cy="37863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accessories</a:t>
            </a:r>
            <a:endParaRPr lang="ru-RU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378315" y="5691901"/>
            <a:ext cx="2401731" cy="37240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Jam</a:t>
            </a:r>
            <a:endParaRPr lang="ru-RU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917686" y="1994551"/>
            <a:ext cx="2401731" cy="35768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English Tea</a:t>
            </a:r>
            <a:endParaRPr lang="ru-RU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903399" y="4771536"/>
            <a:ext cx="2401731" cy="34407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Cups</a:t>
            </a:r>
            <a:endParaRPr lang="ru-RU" dirty="0"/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78315" y="6157794"/>
            <a:ext cx="2401731" cy="37240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procedures</a:t>
            </a:r>
            <a:endParaRPr lang="ru-RU" dirty="0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911549" y="5219779"/>
            <a:ext cx="2392016" cy="37863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Others</a:t>
            </a:r>
            <a:endParaRPr lang="ru-RU" dirty="0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378315" y="1510706"/>
            <a:ext cx="2375193" cy="37863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27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5000">
              <a:srgbClr val="7030A0">
                <a:alpha val="68000"/>
                <a:lumMod val="93000"/>
              </a:srgb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9476117" y="807280"/>
            <a:ext cx="2424281" cy="50752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user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228480" y="828123"/>
            <a:ext cx="1829330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245733" y="122262"/>
            <a:ext cx="5044259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71355" y="157252"/>
            <a:ext cx="2393507" cy="1006495"/>
          </a:xfrm>
          <a:prstGeom prst="roundRect">
            <a:avLst/>
          </a:prstGeom>
          <a:gradFill flip="none" rotWithShape="1">
            <a:gsLst>
              <a:gs pos="69000">
                <a:srgbClr val="002060"/>
              </a:gs>
              <a:gs pos="9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962846" y="122262"/>
            <a:ext cx="2937552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Telephone: 05*-***-****</a:t>
            </a:r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639" y="802063"/>
            <a:ext cx="543079" cy="543079"/>
          </a:xfrm>
          <a:prstGeom prst="rect">
            <a:avLst/>
          </a:prstGeom>
        </p:spPr>
      </p:pic>
      <p:sp>
        <p:nvSpPr>
          <p:cNvPr id="27" name="Скругленный прямоугольник 26"/>
          <p:cNvSpPr/>
          <p:nvPr/>
        </p:nvSpPr>
        <p:spPr>
          <a:xfrm>
            <a:off x="3942081" y="1559483"/>
            <a:ext cx="2460108" cy="280885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N100</a:t>
            </a:r>
            <a:br>
              <a:rPr lang="en-US" dirty="0" smtClean="0"/>
            </a:br>
            <a:r>
              <a:rPr lang="en-US" dirty="0" smtClean="0"/>
              <a:t>ingredients: </a:t>
            </a:r>
            <a:br>
              <a:rPr lang="en-US" dirty="0" smtClean="0"/>
            </a:br>
            <a:r>
              <a:rPr lang="en-US" dirty="0" smtClean="0"/>
              <a:t>- one</a:t>
            </a:r>
            <a:br>
              <a:rPr lang="en-US" dirty="0" smtClean="0"/>
            </a:br>
            <a:r>
              <a:rPr lang="en-US" dirty="0" smtClean="0"/>
              <a:t>- two</a:t>
            </a:r>
            <a:br>
              <a:rPr lang="en-US" dirty="0" smtClean="0"/>
            </a:br>
            <a:r>
              <a:rPr lang="en-US" dirty="0" smtClean="0"/>
              <a:t>- three</a:t>
            </a:r>
            <a:br>
              <a:rPr lang="en-US" dirty="0" smtClean="0"/>
            </a:br>
            <a:r>
              <a:rPr lang="en-US" dirty="0" smtClean="0"/>
              <a:t>price: 10$</a:t>
            </a:r>
            <a:br>
              <a:rPr lang="en-US" dirty="0" smtClean="0"/>
            </a:br>
            <a:r>
              <a:rPr lang="en-US" dirty="0" smtClean="0"/>
              <a:t>weight: 50gr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button: add </a:t>
            </a:r>
            <a:endParaRPr lang="ru-RU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709099" y="1559483"/>
            <a:ext cx="2460108" cy="280885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N101</a:t>
            </a:r>
            <a:br>
              <a:rPr lang="en-US" dirty="0" smtClean="0"/>
            </a:br>
            <a:r>
              <a:rPr lang="en-US" dirty="0" smtClean="0"/>
              <a:t>ingredients: </a:t>
            </a:r>
            <a:br>
              <a:rPr lang="en-US" dirty="0" smtClean="0"/>
            </a:br>
            <a:r>
              <a:rPr lang="en-US" dirty="0" smtClean="0"/>
              <a:t>- one</a:t>
            </a:r>
            <a:br>
              <a:rPr lang="en-US" dirty="0" smtClean="0"/>
            </a:br>
            <a:r>
              <a:rPr lang="en-US" dirty="0" smtClean="0"/>
              <a:t>- two</a:t>
            </a:r>
            <a:br>
              <a:rPr lang="en-US" dirty="0" smtClean="0"/>
            </a:br>
            <a:r>
              <a:rPr lang="en-US" dirty="0" smtClean="0"/>
              <a:t>- three</a:t>
            </a:r>
            <a:br>
              <a:rPr lang="en-US" dirty="0" smtClean="0"/>
            </a:br>
            <a:r>
              <a:rPr lang="en-US" dirty="0" smtClean="0"/>
              <a:t>price: 10$</a:t>
            </a:r>
            <a:br>
              <a:rPr lang="en-US" dirty="0" smtClean="0"/>
            </a:br>
            <a:r>
              <a:rPr lang="en-US" dirty="0" smtClean="0"/>
              <a:t>weight: 50gr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button: add </a:t>
            </a:r>
            <a:endParaRPr lang="ru-RU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9476117" y="1559483"/>
            <a:ext cx="2460108" cy="280885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N102</a:t>
            </a:r>
            <a:br>
              <a:rPr lang="en-US" dirty="0" smtClean="0"/>
            </a:br>
            <a:r>
              <a:rPr lang="en-US" dirty="0" smtClean="0"/>
              <a:t>ingredients: </a:t>
            </a:r>
            <a:br>
              <a:rPr lang="en-US" dirty="0" smtClean="0"/>
            </a:br>
            <a:r>
              <a:rPr lang="en-US" dirty="0" smtClean="0"/>
              <a:t>- one</a:t>
            </a:r>
            <a:br>
              <a:rPr lang="en-US" dirty="0" smtClean="0"/>
            </a:br>
            <a:r>
              <a:rPr lang="en-US" dirty="0" smtClean="0"/>
              <a:t>- two</a:t>
            </a:r>
            <a:br>
              <a:rPr lang="en-US" dirty="0" smtClean="0"/>
            </a:br>
            <a:r>
              <a:rPr lang="en-US" dirty="0" smtClean="0"/>
              <a:t>- three</a:t>
            </a:r>
            <a:br>
              <a:rPr lang="en-US" dirty="0" smtClean="0"/>
            </a:br>
            <a:r>
              <a:rPr lang="en-US" dirty="0" smtClean="0"/>
              <a:t>price: 10$</a:t>
            </a:r>
            <a:br>
              <a:rPr lang="en-US" dirty="0" smtClean="0"/>
            </a:br>
            <a:r>
              <a:rPr lang="en-US" dirty="0" smtClean="0"/>
              <a:t>weight: 50gr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button: add 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094642" y="828123"/>
            <a:ext cx="2047464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Favorite items (2)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89" y="3660325"/>
            <a:ext cx="324778" cy="32477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555" y="3660325"/>
            <a:ext cx="324778" cy="324778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920" y="863206"/>
            <a:ext cx="470719" cy="420794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9969" y="853622"/>
            <a:ext cx="505422" cy="43996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1423" y="852756"/>
            <a:ext cx="510017" cy="439870"/>
          </a:xfrm>
          <a:prstGeom prst="rect">
            <a:avLst/>
          </a:prstGeom>
        </p:spPr>
      </p:pic>
      <p:sp>
        <p:nvSpPr>
          <p:cNvPr id="39" name="Скругленный прямоугольник 38"/>
          <p:cNvSpPr/>
          <p:nvPr/>
        </p:nvSpPr>
        <p:spPr>
          <a:xfrm>
            <a:off x="8445260" y="5270361"/>
            <a:ext cx="1630090" cy="37863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Allergy</a:t>
            </a:r>
            <a:endParaRPr lang="ru-RU" dirty="0"/>
          </a:p>
        </p:txBody>
      </p:sp>
      <p:cxnSp>
        <p:nvCxnSpPr>
          <p:cNvPr id="6" name="Соединительная линия уступом 5"/>
          <p:cNvCxnSpPr/>
          <p:nvPr/>
        </p:nvCxnSpPr>
        <p:spPr>
          <a:xfrm rot="16200000" flipH="1">
            <a:off x="5859905" y="2873113"/>
            <a:ext cx="4167051" cy="9888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Скругленный прямоугольник 39"/>
          <p:cNvSpPr/>
          <p:nvPr/>
        </p:nvSpPr>
        <p:spPr>
          <a:xfrm>
            <a:off x="962350" y="2960955"/>
            <a:ext cx="2872596" cy="37956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 Herbal Mix Tea</a:t>
            </a:r>
            <a:endParaRPr lang="ru-RU" dirty="0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962349" y="2445722"/>
            <a:ext cx="2872596" cy="40313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from China and Taiwan</a:t>
            </a:r>
            <a:endParaRPr lang="ru-RU" dirty="0"/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978646" y="3418608"/>
            <a:ext cx="2511582" cy="345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Tea</a:t>
            </a:r>
            <a:endParaRPr lang="ru-RU" dirty="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962349" y="4370658"/>
            <a:ext cx="2511582" cy="33595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Teapots</a:t>
            </a:r>
            <a:endParaRPr lang="ru-RU" dirty="0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510875" y="3862088"/>
            <a:ext cx="2483830" cy="37863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accessories</a:t>
            </a:r>
            <a:endParaRPr lang="ru-RU" dirty="0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439275" y="5691901"/>
            <a:ext cx="2511582" cy="37240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Jam</a:t>
            </a:r>
            <a:endParaRPr lang="ru-RU" dirty="0"/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978646" y="1994551"/>
            <a:ext cx="2511582" cy="35768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English Tea</a:t>
            </a:r>
            <a:endParaRPr lang="ru-RU" dirty="0"/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964359" y="4771536"/>
            <a:ext cx="2511582" cy="34407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Cups</a:t>
            </a:r>
            <a:endParaRPr lang="ru-RU" dirty="0"/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439275" y="6157794"/>
            <a:ext cx="2511582" cy="37240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 procedures</a:t>
            </a:r>
            <a:endParaRPr lang="ru-RU" dirty="0"/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972509" y="5219779"/>
            <a:ext cx="2501422" cy="37863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Others</a:t>
            </a:r>
            <a:endParaRPr lang="ru-RU" dirty="0"/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439275" y="1510706"/>
            <a:ext cx="2483830" cy="37863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8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5000">
              <a:srgbClr val="7030A0">
                <a:alpha val="68000"/>
                <a:lumMod val="93000"/>
              </a:srgb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087285" y="675201"/>
            <a:ext cx="1829330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424952" y="1488001"/>
            <a:ext cx="5153995" cy="457751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Name: ________</a:t>
            </a:r>
            <a:br>
              <a:rPr lang="en-US" dirty="0" smtClean="0"/>
            </a:br>
            <a:r>
              <a:rPr lang="en-US" dirty="0" smtClean="0"/>
              <a:t>Last Name: ________</a:t>
            </a:r>
            <a:br>
              <a:rPr lang="en-US" dirty="0" smtClean="0"/>
            </a:br>
            <a:r>
              <a:rPr lang="en-US" dirty="0" smtClean="0"/>
              <a:t>Email: ____________</a:t>
            </a:r>
            <a:br>
              <a:rPr lang="en-US" dirty="0" smtClean="0"/>
            </a:br>
            <a:r>
              <a:rPr lang="en-US" dirty="0" smtClean="0"/>
              <a:t>Telephone: ________</a:t>
            </a:r>
            <a:br>
              <a:rPr lang="en-US" dirty="0" smtClean="0"/>
            </a:br>
            <a:r>
              <a:rPr lang="en-US" dirty="0" smtClean="0"/>
              <a:t>Password: _________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 want to receive new price list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087285" y="4637601"/>
            <a:ext cx="1829330" cy="5075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27327" y="4078801"/>
            <a:ext cx="297515" cy="2290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06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5000">
              <a:srgbClr val="7030A0">
                <a:alpha val="68000"/>
                <a:lumMod val="93000"/>
              </a:srgb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087285" y="675201"/>
            <a:ext cx="1829330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424952" y="1488001"/>
            <a:ext cx="5153995" cy="457751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Email: ____________</a:t>
            </a:r>
            <a:br>
              <a:rPr lang="en-US" dirty="0" smtClean="0"/>
            </a:br>
            <a:r>
              <a:rPr lang="en-US" dirty="0" smtClean="0"/>
              <a:t>Password: _________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forgot my password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087285" y="4342961"/>
            <a:ext cx="1829330" cy="5075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2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5656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ADMINE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5000">
              <a:srgbClr val="7030A0">
                <a:alpha val="68000"/>
                <a:lumMod val="93000"/>
              </a:srgb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29021" y="200748"/>
            <a:ext cx="1829330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UI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0035971" y="200747"/>
            <a:ext cx="1829330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29020" y="1211049"/>
            <a:ext cx="1995003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Item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29020" y="2573114"/>
            <a:ext cx="1995003" cy="54102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all Item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29020" y="3342784"/>
            <a:ext cx="1995003" cy="54102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Statistic data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29019" y="1892081"/>
            <a:ext cx="1995003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Ingredients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65496" y="3342784"/>
            <a:ext cx="2480957" cy="54102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Which items get likes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65496" y="4021395"/>
            <a:ext cx="2480957" cy="54102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Which items go to bin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565496" y="4733121"/>
            <a:ext cx="2480957" cy="54102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Registered Users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32444" y="5746678"/>
            <a:ext cx="1995003" cy="54102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09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5000">
              <a:srgbClr val="7030A0">
                <a:alpha val="68000"/>
                <a:lumMod val="93000"/>
              </a:srgb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087285" y="675201"/>
            <a:ext cx="1829330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Item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424952" y="1488001"/>
            <a:ext cx="5153995" cy="457751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Category: Choose from drop list</a:t>
            </a:r>
            <a:br>
              <a:rPr lang="en-US" dirty="0" smtClean="0"/>
            </a:br>
            <a:r>
              <a:rPr lang="en-US" dirty="0" smtClean="0"/>
              <a:t>Name:______</a:t>
            </a:r>
            <a:br>
              <a:rPr lang="en-US" dirty="0" smtClean="0"/>
            </a:br>
            <a:r>
              <a:rPr lang="en-US" dirty="0" smtClean="0"/>
              <a:t>Ingredients: Choose from drop list</a:t>
            </a:r>
            <a:br>
              <a:rPr lang="en-US" dirty="0" smtClean="0"/>
            </a:br>
            <a:r>
              <a:rPr lang="en-US" dirty="0" smtClean="0"/>
              <a:t>Weight: _____</a:t>
            </a:r>
            <a:br>
              <a:rPr lang="en-US" dirty="0" smtClean="0"/>
            </a:br>
            <a:r>
              <a:rPr lang="en-US" dirty="0" smtClean="0"/>
              <a:t>Price: ______</a:t>
            </a:r>
            <a:br>
              <a:rPr lang="en-US" dirty="0" smtClean="0"/>
            </a:br>
            <a:r>
              <a:rPr lang="en-US" dirty="0" smtClean="0"/>
              <a:t>Picture: download from computer</a:t>
            </a:r>
            <a:br>
              <a:rPr lang="en-US" dirty="0" smtClean="0"/>
            </a:br>
            <a:r>
              <a:rPr lang="en-US" dirty="0" smtClean="0"/>
              <a:t>comments:_____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081445" y="4733209"/>
            <a:ext cx="1829330" cy="5075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194725" y="4733208"/>
            <a:ext cx="1829330" cy="5075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968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5000">
              <a:srgbClr val="7030A0">
                <a:alpha val="68000"/>
                <a:lumMod val="93000"/>
              </a:srgb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087285" y="675201"/>
            <a:ext cx="1829330" cy="5075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Base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064101"/>
              </p:ext>
            </p:extLst>
          </p:nvPr>
        </p:nvGraphicFramePr>
        <p:xfrm>
          <a:off x="182880" y="1552786"/>
          <a:ext cx="2377440" cy="2634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480"/>
                <a:gridCol w="1330960"/>
              </a:tblGrid>
              <a:tr h="3763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Address</a:t>
                      </a:r>
                      <a:endParaRPr lang="ru-RU" dirty="0" smtClean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Allergy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65844"/>
              </p:ext>
            </p:extLst>
          </p:nvPr>
        </p:nvGraphicFramePr>
        <p:xfrm>
          <a:off x="2631440" y="1552786"/>
          <a:ext cx="3169920" cy="2634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/>
                <a:gridCol w="1595120"/>
              </a:tblGrid>
              <a:tr h="3763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</a:t>
                      </a:r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Teapot</a:t>
                      </a:r>
                      <a:endParaRPr lang="ru-RU" dirty="0" smtClean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Jam</a:t>
                      </a:r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 ceremony</a:t>
                      </a:r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r>
                        <a:rPr lang="en-US" dirty="0" smtClean="0"/>
                        <a:t>Likes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r>
                        <a:rPr lang="en-US" dirty="0" smtClean="0"/>
                        <a:t>Ingredients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51201"/>
              </p:ext>
            </p:extLst>
          </p:nvPr>
        </p:nvGraphicFramePr>
        <p:xfrm>
          <a:off x="5872480" y="1552786"/>
          <a:ext cx="3982720" cy="188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130"/>
                <a:gridCol w="2053590"/>
              </a:tblGrid>
              <a:tr h="3763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r>
                        <a:rPr lang="en-US" dirty="0" smtClean="0"/>
                        <a:t>Tea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 Tea</a:t>
                      </a:r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Chiana</a:t>
                      </a:r>
                      <a:r>
                        <a:rPr lang="en-US" dirty="0" smtClean="0"/>
                        <a:t>/Taiwan</a:t>
                      </a:r>
                      <a:r>
                        <a:rPr lang="en-US" baseline="0" dirty="0" smtClean="0"/>
                        <a:t> Tea</a:t>
                      </a:r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Special</a:t>
                      </a:r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473816"/>
              </p:ext>
            </p:extLst>
          </p:nvPr>
        </p:nvGraphicFramePr>
        <p:xfrm>
          <a:off x="8773160" y="3593465"/>
          <a:ext cx="3251200" cy="188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/>
                <a:gridCol w="1676400"/>
              </a:tblGrid>
              <a:tr h="3763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r>
                        <a:rPr lang="en-US" dirty="0" smtClean="0"/>
                        <a:t>Special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Nana</a:t>
                      </a:r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Strawberry</a:t>
                      </a:r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Limon</a:t>
                      </a:r>
                      <a:endParaRPr lang="ru-RU" dirty="0"/>
                    </a:p>
                  </a:txBody>
                  <a:tcPr/>
                </a:tc>
              </a:tr>
              <a:tr h="3763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Black Tea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33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33047</TotalTime>
  <Words>196</Words>
  <Application>Microsoft Office PowerPoint</Application>
  <PresentationFormat>Широкоэкранный</PresentationFormat>
  <Paragraphs>106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ADMINE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יבגניה איטקין</dc:creator>
  <cp:lastModifiedBy>יבגניה איטקין</cp:lastModifiedBy>
  <cp:revision>24</cp:revision>
  <dcterms:created xsi:type="dcterms:W3CDTF">2024-08-05T20:11:38Z</dcterms:created>
  <dcterms:modified xsi:type="dcterms:W3CDTF">2024-08-29T15:32:58Z</dcterms:modified>
</cp:coreProperties>
</file>