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1" r:id="rId1"/>
    <p:sldMasterId id="2147483721" r:id="rId2"/>
  </p:sldMasterIdLst>
  <p:notesMasterIdLst>
    <p:notesMasterId r:id="rId4"/>
  </p:notesMasterIdLst>
  <p:handoutMasterIdLst>
    <p:handoutMasterId r:id="rId5"/>
  </p:handoutMasterIdLst>
  <p:sldIdLst>
    <p:sldId id="404" r:id="rId3"/>
  </p:sldIdLst>
  <p:sldSz cx="17348200" cy="9756775"/>
  <p:notesSz cx="6858000" cy="9144000"/>
  <p:defaultTextStyle>
    <a:defPPr>
      <a:defRPr lang="nl-NL"/>
    </a:defPPr>
    <a:lvl1pPr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1pPr>
    <a:lvl2pPr marL="649288" indent="-192088"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2pPr>
    <a:lvl3pPr marL="1300163" indent="-385763"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3pPr>
    <a:lvl4pPr marL="1949450" indent="-577850"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4pPr>
    <a:lvl5pPr marL="2600325" indent="-771525"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5pPr>
    <a:lvl6pPr marL="2286000" algn="l" defTabSz="914400" rtl="0" eaLnBrk="1" latinLnBrk="0" hangingPunct="1">
      <a:defRPr sz="2600" kern="1200">
        <a:solidFill>
          <a:schemeClr val="tx1"/>
        </a:solidFill>
        <a:latin typeface="Arial" charset="0"/>
        <a:ea typeface="Arial" charset="0"/>
        <a:cs typeface="Arial" charset="0"/>
      </a:defRPr>
    </a:lvl6pPr>
    <a:lvl7pPr marL="2743200" algn="l" defTabSz="914400" rtl="0" eaLnBrk="1" latinLnBrk="0" hangingPunct="1">
      <a:defRPr sz="2600" kern="1200">
        <a:solidFill>
          <a:schemeClr val="tx1"/>
        </a:solidFill>
        <a:latin typeface="Arial" charset="0"/>
        <a:ea typeface="Arial" charset="0"/>
        <a:cs typeface="Arial" charset="0"/>
      </a:defRPr>
    </a:lvl7pPr>
    <a:lvl8pPr marL="3200400" algn="l" defTabSz="914400" rtl="0" eaLnBrk="1" latinLnBrk="0" hangingPunct="1">
      <a:defRPr sz="2600" kern="1200">
        <a:solidFill>
          <a:schemeClr val="tx1"/>
        </a:solidFill>
        <a:latin typeface="Arial" charset="0"/>
        <a:ea typeface="Arial" charset="0"/>
        <a:cs typeface="Arial" charset="0"/>
      </a:defRPr>
    </a:lvl8pPr>
    <a:lvl9pPr marL="3657600" algn="l" defTabSz="914400" rtl="0" eaLnBrk="1" latinLnBrk="0" hangingPunct="1">
      <a:defRPr sz="2600"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3073" userDrawn="1">
          <p15:clr>
            <a:srgbClr val="A4A3A4"/>
          </p15:clr>
        </p15:guide>
        <p15:guide id="2" pos="546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2922"/>
    <a:srgbClr val="BE2E1A"/>
    <a:srgbClr val="BF2E1B"/>
    <a:srgbClr val="B72E1B"/>
    <a:srgbClr val="B3011B"/>
    <a:srgbClr val="A8011B"/>
    <a:srgbClr val="00332B"/>
    <a:srgbClr val="E8CD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77" autoAdjust="0"/>
    <p:restoredTop sz="94607" autoAdjust="0"/>
  </p:normalViewPr>
  <p:slideViewPr>
    <p:cSldViewPr snapToGrid="0" snapToObjects="1">
      <p:cViewPr varScale="1">
        <p:scale>
          <a:sx n="87" d="100"/>
          <a:sy n="87" d="100"/>
        </p:scale>
        <p:origin x="1248" y="192"/>
      </p:cViewPr>
      <p:guideLst>
        <p:guide orient="horz" pos="3073"/>
        <p:guide pos="546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62" d="100"/>
          <a:sy n="162" d="100"/>
        </p:scale>
        <p:origin x="6544" y="20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650276" eaLnBrk="1" fontAlgn="auto" hangingPunct="1">
              <a:spcBef>
                <a:spcPts val="0"/>
              </a:spcBef>
              <a:spcAft>
                <a:spcPts val="0"/>
              </a:spcAft>
              <a:defRPr sz="1200">
                <a:latin typeface="+mn-lt"/>
                <a:ea typeface="+mn-ea"/>
                <a:cs typeface="+mn-cs"/>
              </a:defRPr>
            </a:lvl1pPr>
          </a:lstStyle>
          <a:p>
            <a:pPr>
              <a:defRPr/>
            </a:pPr>
            <a:r>
              <a:rPr lang="nl-NL"/>
              <a:t>Koptekst</a:t>
            </a:r>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17A39E9D-B438-D94D-AF2A-93757548558C}" type="datetime1">
              <a:rPr lang="nl-NL" altLang="nl-NL"/>
              <a:pPr/>
              <a:t>21-04-2020</a:t>
            </a:fld>
            <a:endParaRPr lang="nl-NL" alt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650276" eaLnBrk="1" fontAlgn="auto" hangingPunct="1">
              <a:spcBef>
                <a:spcPts val="0"/>
              </a:spcBef>
              <a:spcAft>
                <a:spcPts val="0"/>
              </a:spcAft>
              <a:defRPr sz="1200">
                <a:latin typeface="+mn-lt"/>
                <a:ea typeface="+mn-ea"/>
                <a:cs typeface="+mn-cs"/>
              </a:defRPr>
            </a:lvl1pPr>
          </a:lstStyle>
          <a:p>
            <a:pPr>
              <a:defRPr/>
            </a:pPr>
            <a:r>
              <a:rPr lang="nl-NL"/>
              <a:t>Voettekst</a:t>
            </a:r>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18A9EAD0-9E80-4D48-BD70-0B8751B7105E}" type="slidenum">
              <a:rPr lang="nl-NL" altLang="nl-NL"/>
              <a:pPr/>
              <a:t>‹#›</a:t>
            </a:fld>
            <a:endParaRPr lang="nl-NL" altLang="nl-NL"/>
          </a:p>
        </p:txBody>
      </p:sp>
    </p:spTree>
    <p:extLst>
      <p:ext uri="{BB962C8B-B14F-4D97-AF65-F5344CB8AC3E}">
        <p14:creationId xmlns:p14="http://schemas.microsoft.com/office/powerpoint/2010/main" val="2516391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650276" eaLnBrk="1" fontAlgn="auto" hangingPunct="1">
              <a:spcBef>
                <a:spcPts val="0"/>
              </a:spcBef>
              <a:spcAft>
                <a:spcPts val="0"/>
              </a:spcAft>
              <a:defRPr sz="1200">
                <a:latin typeface="+mn-lt"/>
                <a:ea typeface="+mn-ea"/>
                <a:cs typeface="+mn-cs"/>
              </a:defRPr>
            </a:lvl1pPr>
          </a:lstStyle>
          <a:p>
            <a:pPr>
              <a:defRPr/>
            </a:pPr>
            <a:r>
              <a:rPr lang="nl-NL"/>
              <a:t>Koptekst</a:t>
            </a:r>
          </a:p>
        </p:txBody>
      </p:sp>
      <p:sp>
        <p:nvSpPr>
          <p:cNvPr id="3" name="Tijdelijke aanduiding voor datum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3AA95554-0BC3-EC48-BCE0-DB850053191D}" type="datetime1">
              <a:rPr lang="nl-NL" altLang="nl-NL"/>
              <a:pPr/>
              <a:t>21-04-2020</a:t>
            </a:fld>
            <a:endParaRPr lang="nl-NL" alt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nl-NL" noProof="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noProof="0"/>
              <a:t>Klik om de tekststijl van het model te bewerken</a:t>
            </a:r>
          </a:p>
          <a:p>
            <a:pPr lvl="1"/>
            <a:r>
              <a:rPr lang="nl-NL" noProof="0"/>
              <a:t>Tweede niveau</a:t>
            </a:r>
          </a:p>
          <a:p>
            <a:pPr lvl="2"/>
            <a:r>
              <a:rPr lang="nl-NL" noProof="0"/>
              <a:t>Derde niveau</a:t>
            </a:r>
          </a:p>
          <a:p>
            <a:pPr lvl="3"/>
            <a:r>
              <a:rPr lang="nl-NL" noProof="0"/>
              <a:t>Vierde niveau</a:t>
            </a:r>
          </a:p>
          <a:p>
            <a:pPr lvl="4"/>
            <a:r>
              <a:rPr lang="nl-NL" noProof="0"/>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650276" eaLnBrk="1" fontAlgn="auto" hangingPunct="1">
              <a:spcBef>
                <a:spcPts val="0"/>
              </a:spcBef>
              <a:spcAft>
                <a:spcPts val="0"/>
              </a:spcAft>
              <a:defRPr sz="1200">
                <a:latin typeface="+mn-lt"/>
                <a:ea typeface="+mn-ea"/>
                <a:cs typeface="+mn-cs"/>
              </a:defRPr>
            </a:lvl1pPr>
          </a:lstStyle>
          <a:p>
            <a:pPr>
              <a:defRPr/>
            </a:pPr>
            <a:r>
              <a:rPr lang="nl-NL"/>
              <a:t>Voettekst</a:t>
            </a:r>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99F9E045-9CC3-1D4F-BC0B-726384831F88}" type="slidenum">
              <a:rPr lang="nl-NL" altLang="nl-NL"/>
              <a:pPr/>
              <a:t>‹#›</a:t>
            </a:fld>
            <a:endParaRPr lang="nl-NL" altLang="nl-NL"/>
          </a:p>
        </p:txBody>
      </p:sp>
    </p:spTree>
    <p:extLst>
      <p:ext uri="{BB962C8B-B14F-4D97-AF65-F5344CB8AC3E}">
        <p14:creationId xmlns:p14="http://schemas.microsoft.com/office/powerpoint/2010/main" val="177747450"/>
      </p:ext>
    </p:extLst>
  </p:cSld>
  <p:clrMap bg1="lt1" tx1="dk1" bg2="lt2" tx2="dk2" accent1="accent1" accent2="accent2" accent3="accent3" accent4="accent4" accent5="accent5" accent6="accent6" hlink="hlink" folHlink="folHlink"/>
  <p:hf sldNum="0" hdr="0" ftr="0" dt="0"/>
  <p:notesStyle>
    <a:lvl1pPr algn="l" defTabSz="649288" rtl="0" eaLnBrk="0" fontAlgn="base" hangingPunct="0">
      <a:spcBef>
        <a:spcPct val="30000"/>
      </a:spcBef>
      <a:spcAft>
        <a:spcPct val="0"/>
      </a:spcAft>
      <a:defRPr sz="1700" kern="1200">
        <a:solidFill>
          <a:schemeClr val="tx1"/>
        </a:solidFill>
        <a:latin typeface="+mn-lt"/>
        <a:ea typeface="+mn-ea"/>
        <a:cs typeface="+mn-cs"/>
      </a:defRPr>
    </a:lvl1pPr>
    <a:lvl2pPr marL="649288" algn="l" defTabSz="649288" rtl="0" eaLnBrk="0" fontAlgn="base" hangingPunct="0">
      <a:spcBef>
        <a:spcPct val="30000"/>
      </a:spcBef>
      <a:spcAft>
        <a:spcPct val="0"/>
      </a:spcAft>
      <a:defRPr sz="1700" kern="1200">
        <a:solidFill>
          <a:schemeClr val="tx1"/>
        </a:solidFill>
        <a:latin typeface="+mn-lt"/>
        <a:ea typeface="+mn-ea"/>
        <a:cs typeface="+mn-cs"/>
      </a:defRPr>
    </a:lvl2pPr>
    <a:lvl3pPr marL="1300163" algn="l" defTabSz="649288" rtl="0" eaLnBrk="0" fontAlgn="base" hangingPunct="0">
      <a:spcBef>
        <a:spcPct val="30000"/>
      </a:spcBef>
      <a:spcAft>
        <a:spcPct val="0"/>
      </a:spcAft>
      <a:defRPr sz="1700" kern="1200">
        <a:solidFill>
          <a:schemeClr val="tx1"/>
        </a:solidFill>
        <a:latin typeface="+mn-lt"/>
        <a:ea typeface="+mn-ea"/>
        <a:cs typeface="+mn-cs"/>
      </a:defRPr>
    </a:lvl3pPr>
    <a:lvl4pPr marL="1949450" algn="l" defTabSz="649288" rtl="0" eaLnBrk="0" fontAlgn="base" hangingPunct="0">
      <a:spcBef>
        <a:spcPct val="30000"/>
      </a:spcBef>
      <a:spcAft>
        <a:spcPct val="0"/>
      </a:spcAft>
      <a:defRPr sz="1700" kern="1200">
        <a:solidFill>
          <a:schemeClr val="tx1"/>
        </a:solidFill>
        <a:latin typeface="+mn-lt"/>
        <a:ea typeface="+mn-ea"/>
        <a:cs typeface="+mn-cs"/>
      </a:defRPr>
    </a:lvl4pPr>
    <a:lvl5pPr marL="2600325" algn="l" defTabSz="649288" rtl="0" eaLnBrk="0" fontAlgn="base" hangingPunct="0">
      <a:spcBef>
        <a:spcPct val="30000"/>
      </a:spcBef>
      <a:spcAft>
        <a:spcPct val="0"/>
      </a:spcAft>
      <a:defRPr sz="1700" kern="1200">
        <a:solidFill>
          <a:schemeClr val="tx1"/>
        </a:solidFill>
        <a:latin typeface="+mn-lt"/>
        <a:ea typeface="+mn-ea"/>
        <a:cs typeface="+mn-cs"/>
      </a:defRPr>
    </a:lvl5pPr>
    <a:lvl6pPr marL="3251378" algn="l" defTabSz="650276" rtl="0" eaLnBrk="1" latinLnBrk="0" hangingPunct="1">
      <a:defRPr sz="1700" kern="1200">
        <a:solidFill>
          <a:schemeClr val="tx1"/>
        </a:solidFill>
        <a:latin typeface="+mn-lt"/>
        <a:ea typeface="+mn-ea"/>
        <a:cs typeface="+mn-cs"/>
      </a:defRPr>
    </a:lvl6pPr>
    <a:lvl7pPr marL="3901653" algn="l" defTabSz="650276" rtl="0" eaLnBrk="1" latinLnBrk="0" hangingPunct="1">
      <a:defRPr sz="1700" kern="1200">
        <a:solidFill>
          <a:schemeClr val="tx1"/>
        </a:solidFill>
        <a:latin typeface="+mn-lt"/>
        <a:ea typeface="+mn-ea"/>
        <a:cs typeface="+mn-cs"/>
      </a:defRPr>
    </a:lvl7pPr>
    <a:lvl8pPr marL="4551929" algn="l" defTabSz="650276" rtl="0" eaLnBrk="1" latinLnBrk="0" hangingPunct="1">
      <a:defRPr sz="1700" kern="1200">
        <a:solidFill>
          <a:schemeClr val="tx1"/>
        </a:solidFill>
        <a:latin typeface="+mn-lt"/>
        <a:ea typeface="+mn-ea"/>
        <a:cs typeface="+mn-cs"/>
      </a:defRPr>
    </a:lvl8pPr>
    <a:lvl9pPr marL="5202204" algn="l" defTabSz="650276" rtl="0" eaLnBrk="1" latinLnBrk="0" hangingPunct="1">
      <a:defRPr sz="1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ervolg 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NL" dirty="0"/>
          </a:p>
        </p:txBody>
      </p:sp>
      <p:sp>
        <p:nvSpPr>
          <p:cNvPr id="6" name="Tijdelijke aanduiding voor inhoud 2"/>
          <p:cNvSpPr>
            <a:spLocks noGrp="1"/>
          </p:cNvSpPr>
          <p:nvPr>
            <p:ph idx="1"/>
          </p:nvPr>
        </p:nvSpPr>
        <p:spPr>
          <a:xfrm>
            <a:off x="1200732" y="1799999"/>
            <a:ext cx="14889083" cy="7020000"/>
          </a:xfrm>
        </p:spPr>
        <p:txBody>
          <a:bodyPr>
            <a:normAutofit/>
          </a:bodyPr>
          <a:lstStyle>
            <a:lvl1pPr marL="609951" indent="-609951">
              <a:buFont typeface="Arial" charset="0"/>
              <a:buChar char="•"/>
              <a:defRPr/>
            </a:lvl1pPr>
            <a:lvl2pPr marL="1062611" indent="-457463">
              <a:buFont typeface="Arial" charset="0"/>
              <a:buChar char="•"/>
              <a:defRPr/>
            </a:lvl2pPr>
            <a:lvl3pPr marL="1677364" indent="-457463">
              <a:buFont typeface="Helvetica" charset="0"/>
              <a:buChar char="−"/>
              <a:defRPr/>
            </a:lvl3pPr>
            <a:lvl4pPr marL="2206268" indent="-381219">
              <a:buFont typeface="Helvetica" charset="0"/>
              <a:buChar char="−"/>
              <a:defRPr/>
            </a:lvl4pPr>
            <a:lvl5pPr marL="2821021" indent="-381219">
              <a:buFont typeface="Helvetica" charset="0"/>
              <a:buChar char="−"/>
              <a:defRPr/>
            </a:lvl5pPr>
          </a:lstStyle>
          <a:p>
            <a:pPr lvl="0"/>
            <a:r>
              <a:rPr lang="nl-NL" altLang="nl-NL"/>
              <a:t>Tekststijl van het model bewerken</a:t>
            </a:r>
          </a:p>
          <a:p>
            <a:pPr lvl="1"/>
            <a:r>
              <a:rPr lang="nl-NL" altLang="nl-NL"/>
              <a:t>Tweede niveau</a:t>
            </a:r>
          </a:p>
          <a:p>
            <a:pPr lvl="2"/>
            <a:r>
              <a:rPr lang="nl-NL" altLang="nl-NL"/>
              <a:t>Derde niveau</a:t>
            </a:r>
          </a:p>
          <a:p>
            <a:pPr lvl="3"/>
            <a:r>
              <a:rPr lang="nl-NL" altLang="nl-NL"/>
              <a:t>Vierde niveau</a:t>
            </a:r>
          </a:p>
          <a:p>
            <a:pPr lvl="4"/>
            <a:r>
              <a:rPr lang="nl-NL" altLang="nl-NL"/>
              <a:t>Vijfde niveau</a:t>
            </a:r>
            <a:endParaRPr lang="nl-NL" altLang="nl-NL" dirty="0"/>
          </a:p>
        </p:txBody>
      </p:sp>
      <p:sp>
        <p:nvSpPr>
          <p:cNvPr id="5" name="Tijdelijke aanduiding voor dianummer 5"/>
          <p:cNvSpPr>
            <a:spLocks noGrp="1"/>
          </p:cNvSpPr>
          <p:nvPr>
            <p:ph type="sldNum" sz="quarter" idx="10"/>
          </p:nvPr>
        </p:nvSpPr>
        <p:spPr/>
        <p:txBody>
          <a:bodyPr/>
          <a:lstStyle>
            <a:lvl1pPr>
              <a:defRPr/>
            </a:lvl1pPr>
          </a:lstStyle>
          <a:p>
            <a:fld id="{F9510068-CF9F-1546-A962-438E155E6626}" type="slidenum">
              <a:rPr lang="nl-NL" altLang="nl-NL"/>
              <a:pPr/>
              <a:t>‹#›</a:t>
            </a:fld>
            <a:endParaRPr lang="nl-NL" altLang="nl-NL" dirty="0"/>
          </a:p>
        </p:txBody>
      </p:sp>
      <p:sp>
        <p:nvSpPr>
          <p:cNvPr id="7" name="Tijdelijke aanduiding voor voettekst 4"/>
          <p:cNvSpPr>
            <a:spLocks noGrp="1"/>
          </p:cNvSpPr>
          <p:nvPr>
            <p:ph type="ftr" sz="quarter" idx="11"/>
          </p:nvPr>
        </p:nvSpPr>
        <p:spPr/>
        <p:txBody>
          <a:bodyPr/>
          <a:lstStyle>
            <a:lvl1pPr>
              <a:defRPr/>
            </a:lvl1pPr>
          </a:lstStyle>
          <a:p>
            <a:pPr>
              <a:defRPr/>
            </a:pPr>
            <a:endParaRPr lang="nl-NL" dirty="0"/>
          </a:p>
        </p:txBody>
      </p:sp>
      <p:sp>
        <p:nvSpPr>
          <p:cNvPr id="8" name="Tijdelijke aanduiding voor datum 3"/>
          <p:cNvSpPr>
            <a:spLocks noGrp="1"/>
          </p:cNvSpPr>
          <p:nvPr>
            <p:ph type="dt" sz="half" idx="12"/>
          </p:nvPr>
        </p:nvSpPr>
        <p:spPr/>
        <p:txBody>
          <a:bodyPr/>
          <a:lstStyle>
            <a:lvl1pPr>
              <a:defRPr/>
            </a:lvl1pPr>
          </a:lstStyle>
          <a:p>
            <a:fld id="{9E1ED08B-741D-9E48-95DA-82644AB503BC}" type="datetime1">
              <a:rPr lang="nl-NL" altLang="nl-NL" smtClean="0"/>
              <a:t>21-04-2020</a:t>
            </a:fld>
            <a:endParaRPr lang="nl-NL" altLang="nl-NL"/>
          </a:p>
        </p:txBody>
      </p:sp>
      <p:cxnSp>
        <p:nvCxnSpPr>
          <p:cNvPr id="10" name="Rechte verbindingslijn 9"/>
          <p:cNvCxnSpPr/>
          <p:nvPr userDrawn="1"/>
        </p:nvCxnSpPr>
        <p:spPr>
          <a:xfrm>
            <a:off x="1200884" y="8980714"/>
            <a:ext cx="14889249" cy="0"/>
          </a:xfrm>
          <a:prstGeom prst="line">
            <a:avLst/>
          </a:prstGeom>
          <a:ln w="19050">
            <a:solidFill>
              <a:srgbClr val="BE2E1A"/>
            </a:solidFill>
          </a:ln>
          <a:effectLst/>
        </p:spPr>
        <p:style>
          <a:lnRef idx="2">
            <a:schemeClr val="accent1"/>
          </a:lnRef>
          <a:fillRef idx="0">
            <a:schemeClr val="accent1"/>
          </a:fillRef>
          <a:effectRef idx="1">
            <a:schemeClr val="accent1"/>
          </a:effectRef>
          <a:fontRef idx="minor">
            <a:schemeClr val="tx1"/>
          </a:fontRef>
        </p:style>
      </p:cxnSp>
      <p:pic>
        <p:nvPicPr>
          <p:cNvPr id="13" name="Afbeelding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13860292" y="9147198"/>
            <a:ext cx="2229523" cy="50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lgn="l">
              <a:defRPr>
                <a:solidFill>
                  <a:schemeClr val="bg1"/>
                </a:solidFill>
              </a:defRPr>
            </a:lvl1pPr>
          </a:lstStyle>
          <a:p>
            <a:endParaRPr lang="nl-NL" dirty="0"/>
          </a:p>
        </p:txBody>
      </p:sp>
      <p:sp>
        <p:nvSpPr>
          <p:cNvPr id="5" name="Tijdelijke aanduiding voor dianummer 5"/>
          <p:cNvSpPr>
            <a:spLocks noGrp="1"/>
          </p:cNvSpPr>
          <p:nvPr>
            <p:ph type="sldNum" sz="quarter" idx="10"/>
          </p:nvPr>
        </p:nvSpPr>
        <p:spPr>
          <a:xfrm>
            <a:off x="5398072" y="9172347"/>
            <a:ext cx="836593" cy="519112"/>
          </a:xfrm>
          <a:prstGeom prst="rect">
            <a:avLst/>
          </a:prstGeom>
        </p:spPr>
        <p:txBody>
          <a:bodyPr/>
          <a:lstStyle>
            <a:lvl1pPr>
              <a:defRPr/>
            </a:lvl1pPr>
          </a:lstStyle>
          <a:p>
            <a:fld id="{2A504CAB-574E-5F4F-9159-E27A716A9038}" type="slidenum">
              <a:rPr lang="nl-NL" altLang="nl-NL"/>
              <a:pPr/>
              <a:t>‹#›</a:t>
            </a:fld>
            <a:endParaRPr lang="nl-NL" altLang="nl-NL" dirty="0"/>
          </a:p>
        </p:txBody>
      </p:sp>
      <p:sp>
        <p:nvSpPr>
          <p:cNvPr id="7" name="Tijdelijke aanduiding voor voettekst 4"/>
          <p:cNvSpPr>
            <a:spLocks noGrp="1"/>
          </p:cNvSpPr>
          <p:nvPr>
            <p:ph type="ftr" sz="quarter" idx="11"/>
          </p:nvPr>
        </p:nvSpPr>
        <p:spPr>
          <a:xfrm>
            <a:off x="6353270" y="9172347"/>
            <a:ext cx="3376460" cy="519112"/>
          </a:xfrm>
          <a:prstGeom prst="rect">
            <a:avLst/>
          </a:prstGeom>
        </p:spPr>
        <p:txBody>
          <a:bodyPr/>
          <a:lstStyle>
            <a:lvl1pPr>
              <a:defRPr/>
            </a:lvl1pPr>
          </a:lstStyle>
          <a:p>
            <a:pPr>
              <a:defRPr/>
            </a:pPr>
            <a:endParaRPr lang="nl-NL" dirty="0"/>
          </a:p>
        </p:txBody>
      </p:sp>
      <p:sp>
        <p:nvSpPr>
          <p:cNvPr id="8" name="Tijdelijke aanduiding voor datum 3"/>
          <p:cNvSpPr>
            <a:spLocks noGrp="1"/>
          </p:cNvSpPr>
          <p:nvPr>
            <p:ph type="dt" sz="half" idx="12"/>
          </p:nvPr>
        </p:nvSpPr>
        <p:spPr>
          <a:xfrm>
            <a:off x="9846006" y="9172347"/>
            <a:ext cx="1230535" cy="519112"/>
          </a:xfrm>
          <a:prstGeom prst="rect">
            <a:avLst/>
          </a:prstGeom>
        </p:spPr>
        <p:txBody>
          <a:bodyPr/>
          <a:lstStyle>
            <a:lvl1pPr>
              <a:defRPr/>
            </a:lvl1pPr>
          </a:lstStyle>
          <a:p>
            <a:fld id="{46CB0545-8C00-A544-A88F-C33FBC7A7630}" type="datetime1">
              <a:rPr lang="nl-NL" altLang="nl-NL" smtClean="0"/>
              <a:t>21-04-2020</a:t>
            </a:fld>
            <a:endParaRPr lang="nl-NL" altLang="nl-NL" dirty="0"/>
          </a:p>
        </p:txBody>
      </p:sp>
      <p:sp>
        <p:nvSpPr>
          <p:cNvPr id="10" name="Tijdelijke aanduiding voor inhoud 3"/>
          <p:cNvSpPr>
            <a:spLocks noGrp="1"/>
          </p:cNvSpPr>
          <p:nvPr>
            <p:ph sz="half" idx="2"/>
          </p:nvPr>
        </p:nvSpPr>
        <p:spPr>
          <a:xfrm>
            <a:off x="1200884" y="3318318"/>
            <a:ext cx="14889249" cy="5085455"/>
          </a:xfrm>
        </p:spPr>
        <p:txBody>
          <a:bodyPr/>
          <a:lstStyle>
            <a:lvl1pPr algn="l">
              <a:defRPr baseline="0">
                <a:solidFill>
                  <a:schemeClr val="bg1"/>
                </a:solidFill>
              </a:defRPr>
            </a:lvl1pPr>
            <a:lvl2pPr algn="l">
              <a:defRPr/>
            </a:lvl2pPr>
            <a:lvl3pPr algn="l">
              <a:defRPr/>
            </a:lvl3pPr>
            <a:lvl4pPr algn="l">
              <a:defRPr/>
            </a:lvl4pPr>
            <a:lvl5pPr algn="l">
              <a:defRPr/>
            </a:lvl5pPr>
          </a:lstStyle>
          <a:p>
            <a:pPr lvl="0"/>
            <a:endParaRPr lang="nl-NL" dirty="0"/>
          </a:p>
        </p:txBody>
      </p:sp>
      <p:cxnSp>
        <p:nvCxnSpPr>
          <p:cNvPr id="12" name="Rechte verbindingslijn 11"/>
          <p:cNvCxnSpPr/>
          <p:nvPr userDrawn="1"/>
        </p:nvCxnSpPr>
        <p:spPr>
          <a:xfrm>
            <a:off x="1200884" y="8980714"/>
            <a:ext cx="14889249"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ijdelijke aanduiding voor inhoud 2"/>
          <p:cNvSpPr>
            <a:spLocks noGrp="1"/>
          </p:cNvSpPr>
          <p:nvPr>
            <p:ph sz="half" idx="13"/>
          </p:nvPr>
        </p:nvSpPr>
        <p:spPr>
          <a:xfrm>
            <a:off x="1200884" y="2157048"/>
            <a:ext cx="14889249" cy="973015"/>
          </a:xfrm>
        </p:spPr>
        <p:txBody>
          <a:bodyPr/>
          <a:lstStyle>
            <a:lvl1pPr algn="l">
              <a:defRPr baseline="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endParaRPr lang="nl-NL" dirty="0"/>
          </a:p>
        </p:txBody>
      </p:sp>
      <p:pic>
        <p:nvPicPr>
          <p:cNvPr id="13" name="Afbeelding 1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3860292" y="9147198"/>
            <a:ext cx="2229523" cy="507738"/>
          </a:xfrm>
          <a:prstGeom prst="rect">
            <a:avLst/>
          </a:prstGeom>
        </p:spPr>
      </p:pic>
    </p:spTree>
    <p:extLst>
      <p:ext uri="{BB962C8B-B14F-4D97-AF65-F5344CB8AC3E}">
        <p14:creationId xmlns:p14="http://schemas.microsoft.com/office/powerpoint/2010/main" val="554233673"/>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1200884" y="720725"/>
            <a:ext cx="14889249"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6000" tIns="36000" rIns="36000" bIns="36000" numCol="1" anchor="t" anchorCtr="0" compatLnSpc="1">
            <a:prstTxWarp prst="textNoShape">
              <a:avLst/>
            </a:prstTxWarp>
          </a:bodyPr>
          <a:lstStyle/>
          <a:p>
            <a:pPr lvl="0"/>
            <a:r>
              <a:rPr lang="nl-NL" altLang="nl-NL" dirty="0"/>
              <a:t>Titelstijl van model bewerken</a:t>
            </a:r>
          </a:p>
        </p:txBody>
      </p:sp>
      <p:sp>
        <p:nvSpPr>
          <p:cNvPr id="1027" name="Tijdelijke aanduiding voor tekst 2"/>
          <p:cNvSpPr>
            <a:spLocks noGrp="1"/>
          </p:cNvSpPr>
          <p:nvPr>
            <p:ph type="body" idx="1"/>
          </p:nvPr>
        </p:nvSpPr>
        <p:spPr bwMode="auto">
          <a:xfrm>
            <a:off x="1200884" y="1800224"/>
            <a:ext cx="14889249" cy="70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6000" tIns="36000" rIns="36000" bIns="36000" numCol="1" anchor="t" anchorCtr="0" compatLnSpc="1">
            <a:prstTxWarp prst="textNoShape">
              <a:avLst/>
            </a:prstTxWarp>
          </a:bodyPr>
          <a:lstStyle/>
          <a:p>
            <a:pPr lvl="0"/>
            <a:r>
              <a:rPr lang="nl-NL" altLang="nl-NL" dirty="0"/>
              <a:t>Klik om de tekststijl van het model te bewerken</a:t>
            </a:r>
          </a:p>
          <a:p>
            <a:pPr lvl="1"/>
            <a:r>
              <a:rPr lang="nl-NL" altLang="nl-NL" dirty="0"/>
              <a:t>Tweede niveau</a:t>
            </a:r>
          </a:p>
          <a:p>
            <a:pPr lvl="2"/>
            <a:r>
              <a:rPr lang="nl-NL" altLang="nl-NL" dirty="0"/>
              <a:t>Derde niveau</a:t>
            </a:r>
          </a:p>
          <a:p>
            <a:pPr lvl="3"/>
            <a:r>
              <a:rPr lang="nl-NL" altLang="nl-NL" dirty="0"/>
              <a:t>Vierde niveau</a:t>
            </a:r>
          </a:p>
          <a:p>
            <a:pPr lvl="4"/>
            <a:r>
              <a:rPr lang="nl-NL" altLang="nl-NL" dirty="0"/>
              <a:t>Vijfde niveau</a:t>
            </a:r>
          </a:p>
        </p:txBody>
      </p:sp>
      <p:sp>
        <p:nvSpPr>
          <p:cNvPr id="6" name="Tijdelijke aanduiding voor dianummer 5"/>
          <p:cNvSpPr>
            <a:spLocks noGrp="1"/>
          </p:cNvSpPr>
          <p:nvPr>
            <p:ph type="sldNum" sz="quarter" idx="4"/>
          </p:nvPr>
        </p:nvSpPr>
        <p:spPr>
          <a:xfrm>
            <a:off x="5398072" y="9172347"/>
            <a:ext cx="836593" cy="519112"/>
          </a:xfrm>
          <a:prstGeom prst="rect">
            <a:avLst/>
          </a:prstGeom>
        </p:spPr>
        <p:txBody>
          <a:bodyPr vert="horz" wrap="square" lIns="0" tIns="0" rIns="0" bIns="0" numCol="1" anchor="ctr" anchorCtr="0" compatLnSpc="1">
            <a:prstTxWarp prst="textNoShape">
              <a:avLst/>
            </a:prstTxWarp>
          </a:bodyPr>
          <a:lstStyle>
            <a:lvl1pPr eaLnBrk="1" hangingPunct="1">
              <a:defRPr sz="1400">
                <a:solidFill>
                  <a:schemeClr val="tx1"/>
                </a:solidFill>
                <a:latin typeface="+mn-lt"/>
              </a:defRPr>
            </a:lvl1pPr>
          </a:lstStyle>
          <a:p>
            <a:fld id="{132E2AD1-83D9-DF41-A9AF-2F9595B23F20}" type="slidenum">
              <a:rPr lang="nl-NL" altLang="nl-NL" smtClean="0"/>
              <a:pPr/>
              <a:t>‹#›</a:t>
            </a:fld>
            <a:endParaRPr lang="nl-NL" altLang="nl-NL" dirty="0"/>
          </a:p>
        </p:txBody>
      </p:sp>
      <p:sp>
        <p:nvSpPr>
          <p:cNvPr id="9" name="Tijdelijke aanduiding voor voettekst 4"/>
          <p:cNvSpPr>
            <a:spLocks noGrp="1"/>
          </p:cNvSpPr>
          <p:nvPr>
            <p:ph type="ftr" sz="quarter" idx="3"/>
          </p:nvPr>
        </p:nvSpPr>
        <p:spPr>
          <a:xfrm>
            <a:off x="6353269" y="9172347"/>
            <a:ext cx="3376460" cy="519112"/>
          </a:xfrm>
          <a:prstGeom prst="rect">
            <a:avLst/>
          </a:prstGeom>
        </p:spPr>
        <p:txBody>
          <a:bodyPr vert="horz" lIns="0" tIns="0" rIns="0" bIns="0" rtlCol="0" anchor="ctr"/>
          <a:lstStyle>
            <a:lvl1pPr algn="l" defTabSz="867533" eaLnBrk="1" fontAlgn="auto" hangingPunct="1">
              <a:spcBef>
                <a:spcPts val="0"/>
              </a:spcBef>
              <a:spcAft>
                <a:spcPts val="0"/>
              </a:spcAft>
              <a:defRPr sz="1400">
                <a:solidFill>
                  <a:schemeClr val="tx1"/>
                </a:solidFill>
                <a:latin typeface="+mn-lt"/>
                <a:ea typeface="+mn-ea"/>
                <a:cs typeface="+mn-cs"/>
              </a:defRPr>
            </a:lvl1pPr>
          </a:lstStyle>
          <a:p>
            <a:pPr>
              <a:defRPr/>
            </a:pPr>
            <a:endParaRPr lang="nl-NL" dirty="0"/>
          </a:p>
        </p:txBody>
      </p:sp>
      <p:sp>
        <p:nvSpPr>
          <p:cNvPr id="8" name="Tijdelijke aanduiding voor datum 3"/>
          <p:cNvSpPr>
            <a:spLocks noGrp="1"/>
          </p:cNvSpPr>
          <p:nvPr>
            <p:ph type="dt" sz="half" idx="2"/>
          </p:nvPr>
        </p:nvSpPr>
        <p:spPr>
          <a:xfrm>
            <a:off x="9846006" y="9172347"/>
            <a:ext cx="1230535" cy="519112"/>
          </a:xfrm>
          <a:prstGeom prst="rect">
            <a:avLst/>
          </a:prstGeom>
        </p:spPr>
        <p:txBody>
          <a:bodyPr vert="horz" wrap="square" lIns="0" tIns="0" rIns="0" bIns="0" numCol="1" anchor="ctr" anchorCtr="0" compatLnSpc="1">
            <a:prstTxWarp prst="textNoShape">
              <a:avLst/>
            </a:prstTxWarp>
          </a:bodyPr>
          <a:lstStyle>
            <a:lvl1pPr eaLnBrk="1" hangingPunct="1">
              <a:defRPr sz="1400" b="0">
                <a:solidFill>
                  <a:schemeClr val="tx1"/>
                </a:solidFill>
                <a:latin typeface="Calibri" charset="0"/>
              </a:defRPr>
            </a:lvl1pPr>
          </a:lstStyle>
          <a:p>
            <a:fld id="{B3873A8C-A209-FC40-86BC-D3E9A671FD81}" type="datetime1">
              <a:rPr lang="nl-NL" altLang="nl-NL" smtClean="0"/>
              <a:pPr/>
              <a:t>21-04-2020</a:t>
            </a:fld>
            <a:endParaRPr lang="nl-NL" altLang="nl-NL" dirty="0"/>
          </a:p>
        </p:txBody>
      </p:sp>
    </p:spTree>
    <p:extLst>
      <p:ext uri="{BB962C8B-B14F-4D97-AF65-F5344CB8AC3E}">
        <p14:creationId xmlns:p14="http://schemas.microsoft.com/office/powerpoint/2010/main" val="1729132417"/>
      </p:ext>
    </p:extLst>
  </p:cSld>
  <p:clrMap bg1="lt1" tx1="dk1" bg2="lt2" tx2="dk2" accent1="accent1" accent2="accent2" accent3="accent3" accent4="accent4" accent5="accent5" accent6="accent6" hlink="hlink" folHlink="folHlink"/>
  <p:sldLayoutIdLst>
    <p:sldLayoutId id="2147483732" r:id="rId1"/>
  </p:sldLayoutIdLst>
  <p:transition spd="med">
    <p:fade/>
  </p:transition>
  <p:hf sldNum="0" hdr="0" ftr="0" dt="0"/>
  <p:txStyles>
    <p:titleStyle>
      <a:lvl1pPr algn="l" defTabSz="866215" rtl="0" eaLnBrk="1" fontAlgn="base" hangingPunct="1">
        <a:spcBef>
          <a:spcPct val="0"/>
        </a:spcBef>
        <a:spcAft>
          <a:spcPct val="0"/>
        </a:spcAft>
        <a:defRPr sz="3200" b="1" kern="1200">
          <a:solidFill>
            <a:srgbClr val="BE2E1A"/>
          </a:solidFill>
          <a:latin typeface="+mj-lt"/>
          <a:ea typeface="+mj-ea"/>
          <a:cs typeface="+mj-cs"/>
        </a:defRPr>
      </a:lvl1pPr>
      <a:lvl2pPr algn="l" defTabSz="866215" rtl="0" eaLnBrk="1" fontAlgn="base" hangingPunct="1">
        <a:spcBef>
          <a:spcPct val="0"/>
        </a:spcBef>
        <a:spcAft>
          <a:spcPct val="0"/>
        </a:spcAft>
        <a:defRPr sz="4269" b="1">
          <a:solidFill>
            <a:srgbClr val="BE2E1A"/>
          </a:solidFill>
          <a:latin typeface="Calibri" charset="0"/>
        </a:defRPr>
      </a:lvl2pPr>
      <a:lvl3pPr algn="l" defTabSz="866215" rtl="0" eaLnBrk="1" fontAlgn="base" hangingPunct="1">
        <a:spcBef>
          <a:spcPct val="0"/>
        </a:spcBef>
        <a:spcAft>
          <a:spcPct val="0"/>
        </a:spcAft>
        <a:defRPr sz="4269" b="1">
          <a:solidFill>
            <a:srgbClr val="BE2E1A"/>
          </a:solidFill>
          <a:latin typeface="Calibri" charset="0"/>
        </a:defRPr>
      </a:lvl3pPr>
      <a:lvl4pPr algn="l" defTabSz="866215" rtl="0" eaLnBrk="1" fontAlgn="base" hangingPunct="1">
        <a:spcBef>
          <a:spcPct val="0"/>
        </a:spcBef>
        <a:spcAft>
          <a:spcPct val="0"/>
        </a:spcAft>
        <a:defRPr sz="4269" b="1">
          <a:solidFill>
            <a:srgbClr val="BE2E1A"/>
          </a:solidFill>
          <a:latin typeface="Calibri" charset="0"/>
        </a:defRPr>
      </a:lvl4pPr>
      <a:lvl5pPr algn="l" defTabSz="866215" rtl="0" eaLnBrk="1" fontAlgn="base" hangingPunct="1">
        <a:spcBef>
          <a:spcPct val="0"/>
        </a:spcBef>
        <a:spcAft>
          <a:spcPct val="0"/>
        </a:spcAft>
        <a:defRPr sz="4269" b="1">
          <a:solidFill>
            <a:srgbClr val="BE2E1A"/>
          </a:solidFill>
          <a:latin typeface="Calibri" charset="0"/>
        </a:defRPr>
      </a:lvl5pPr>
      <a:lvl6pPr marL="609951" algn="l" defTabSz="866215" rtl="0" eaLnBrk="1" fontAlgn="base" hangingPunct="1">
        <a:spcBef>
          <a:spcPct val="0"/>
        </a:spcBef>
        <a:spcAft>
          <a:spcPct val="0"/>
        </a:spcAft>
        <a:defRPr sz="4002" b="1">
          <a:solidFill>
            <a:srgbClr val="BE2E1A"/>
          </a:solidFill>
          <a:latin typeface="Arial" charset="0"/>
        </a:defRPr>
      </a:lvl6pPr>
      <a:lvl7pPr marL="1219901" algn="l" defTabSz="866215" rtl="0" eaLnBrk="1" fontAlgn="base" hangingPunct="1">
        <a:spcBef>
          <a:spcPct val="0"/>
        </a:spcBef>
        <a:spcAft>
          <a:spcPct val="0"/>
        </a:spcAft>
        <a:defRPr sz="4002" b="1">
          <a:solidFill>
            <a:srgbClr val="BE2E1A"/>
          </a:solidFill>
          <a:latin typeface="Arial" charset="0"/>
        </a:defRPr>
      </a:lvl7pPr>
      <a:lvl8pPr marL="1829852" algn="l" defTabSz="866215" rtl="0" eaLnBrk="1" fontAlgn="base" hangingPunct="1">
        <a:spcBef>
          <a:spcPct val="0"/>
        </a:spcBef>
        <a:spcAft>
          <a:spcPct val="0"/>
        </a:spcAft>
        <a:defRPr sz="4002" b="1">
          <a:solidFill>
            <a:srgbClr val="BE2E1A"/>
          </a:solidFill>
          <a:latin typeface="Arial" charset="0"/>
        </a:defRPr>
      </a:lvl8pPr>
      <a:lvl9pPr marL="2439802" algn="l" defTabSz="866215" rtl="0" eaLnBrk="1" fontAlgn="base" hangingPunct="1">
        <a:spcBef>
          <a:spcPct val="0"/>
        </a:spcBef>
        <a:spcAft>
          <a:spcPct val="0"/>
        </a:spcAft>
        <a:defRPr sz="4002" b="1">
          <a:solidFill>
            <a:srgbClr val="BE2E1A"/>
          </a:solidFill>
          <a:latin typeface="Arial" charset="0"/>
        </a:defRPr>
      </a:lvl9pPr>
    </p:titleStyle>
    <p:bodyStyle>
      <a:lvl1pPr marL="609951" indent="-609951" algn="l" defTabSz="866215" rtl="0" eaLnBrk="1" fontAlgn="base" hangingPunct="1">
        <a:lnSpc>
          <a:spcPct val="100000"/>
        </a:lnSpc>
        <a:spcBef>
          <a:spcPts val="2001"/>
        </a:spcBef>
        <a:spcAft>
          <a:spcPct val="0"/>
        </a:spcAft>
        <a:buFont typeface="Arial" charset="0"/>
        <a:buChar char="•"/>
        <a:defRPr sz="2800" kern="1200">
          <a:solidFill>
            <a:schemeClr val="tx1"/>
          </a:solidFill>
          <a:latin typeface="+mn-lt"/>
          <a:ea typeface="+mn-ea"/>
          <a:cs typeface="+mn-cs"/>
        </a:defRPr>
      </a:lvl1pPr>
      <a:lvl2pPr marL="1061060" indent="-457463" algn="l" defTabSz="866215" rtl="0" eaLnBrk="1" fontAlgn="base" hangingPunct="1">
        <a:lnSpc>
          <a:spcPct val="90000"/>
        </a:lnSpc>
        <a:spcBef>
          <a:spcPts val="2001"/>
        </a:spcBef>
        <a:spcAft>
          <a:spcPct val="0"/>
        </a:spcAft>
        <a:buFont typeface="Arial" charset="0"/>
        <a:buChar char="•"/>
        <a:defRPr sz="2800" kern="1200">
          <a:solidFill>
            <a:schemeClr val="tx1"/>
          </a:solidFill>
          <a:latin typeface="+mn-lt"/>
          <a:ea typeface="+mn-ea"/>
          <a:cs typeface="+mn-cs"/>
        </a:defRPr>
      </a:lvl2pPr>
      <a:lvl3pPr marL="1677364" indent="-457463" algn="l" defTabSz="866215" rtl="0" eaLnBrk="1" fontAlgn="base" hangingPunct="1">
        <a:lnSpc>
          <a:spcPct val="90000"/>
        </a:lnSpc>
        <a:spcBef>
          <a:spcPts val="1334"/>
        </a:spcBef>
        <a:spcAft>
          <a:spcPct val="0"/>
        </a:spcAft>
        <a:buFont typeface="Helvetica" charset="0"/>
        <a:buChar char="−"/>
        <a:defRPr sz="2000" kern="1200">
          <a:solidFill>
            <a:schemeClr val="tx1"/>
          </a:solidFill>
          <a:latin typeface="+mn-lt"/>
          <a:ea typeface="+mn-ea"/>
          <a:cs typeface="+mn-cs"/>
        </a:defRPr>
      </a:lvl3pPr>
      <a:lvl4pPr marL="2204718" indent="-381219" algn="l" defTabSz="866215" rtl="0" eaLnBrk="1" fontAlgn="base" hangingPunct="1">
        <a:lnSpc>
          <a:spcPct val="90000"/>
        </a:lnSpc>
        <a:spcBef>
          <a:spcPts val="1334"/>
        </a:spcBef>
        <a:spcAft>
          <a:spcPct val="0"/>
        </a:spcAft>
        <a:buFont typeface="Helvetica" charset="0"/>
        <a:buChar char="−"/>
        <a:defRPr sz="1800" kern="1200">
          <a:solidFill>
            <a:schemeClr val="tx1"/>
          </a:solidFill>
          <a:latin typeface="+mn-lt"/>
          <a:ea typeface="+mn-ea"/>
          <a:cs typeface="+mn-cs"/>
        </a:defRPr>
      </a:lvl4pPr>
      <a:lvl5pPr marL="2821021" indent="-381219" algn="l" defTabSz="866215" rtl="0" eaLnBrk="1" fontAlgn="base" hangingPunct="1">
        <a:lnSpc>
          <a:spcPct val="90000"/>
        </a:lnSpc>
        <a:spcBef>
          <a:spcPts val="1334"/>
        </a:spcBef>
        <a:spcAft>
          <a:spcPct val="0"/>
        </a:spcAft>
        <a:buFont typeface="Helvetica" charset="0"/>
        <a:buChar char="−"/>
        <a:defRPr sz="1600" kern="1200">
          <a:solidFill>
            <a:schemeClr val="tx1"/>
          </a:solidFill>
          <a:latin typeface="+mn-lt"/>
          <a:ea typeface="+mn-ea"/>
          <a:cs typeface="+mn-cs"/>
        </a:defRPr>
      </a:lvl5pPr>
      <a:lvl6pPr marL="4771430" indent="-433767" algn="l" defTabSz="867533" rtl="0" eaLnBrk="1" latinLnBrk="0" hangingPunct="1">
        <a:spcBef>
          <a:spcPct val="20000"/>
        </a:spcBef>
        <a:buFont typeface="Arial"/>
        <a:buChar char="•"/>
        <a:defRPr sz="3735" kern="1200">
          <a:solidFill>
            <a:schemeClr val="tx1"/>
          </a:solidFill>
          <a:latin typeface="+mn-lt"/>
          <a:ea typeface="+mn-ea"/>
          <a:cs typeface="+mn-cs"/>
        </a:defRPr>
      </a:lvl6pPr>
      <a:lvl7pPr marL="5638962" indent="-433767" algn="l" defTabSz="867533" rtl="0" eaLnBrk="1" latinLnBrk="0" hangingPunct="1">
        <a:spcBef>
          <a:spcPct val="20000"/>
        </a:spcBef>
        <a:buFont typeface="Arial"/>
        <a:buChar char="•"/>
        <a:defRPr sz="3735" kern="1200">
          <a:solidFill>
            <a:schemeClr val="tx1"/>
          </a:solidFill>
          <a:latin typeface="+mn-lt"/>
          <a:ea typeface="+mn-ea"/>
          <a:cs typeface="+mn-cs"/>
        </a:defRPr>
      </a:lvl7pPr>
      <a:lvl8pPr marL="6506495" indent="-433767" algn="l" defTabSz="867533" rtl="0" eaLnBrk="1" latinLnBrk="0" hangingPunct="1">
        <a:spcBef>
          <a:spcPct val="20000"/>
        </a:spcBef>
        <a:buFont typeface="Arial"/>
        <a:buChar char="•"/>
        <a:defRPr sz="3735" kern="1200">
          <a:solidFill>
            <a:schemeClr val="tx1"/>
          </a:solidFill>
          <a:latin typeface="+mn-lt"/>
          <a:ea typeface="+mn-ea"/>
          <a:cs typeface="+mn-cs"/>
        </a:defRPr>
      </a:lvl8pPr>
      <a:lvl9pPr marL="7374027" indent="-433767" algn="l" defTabSz="867533" rtl="0" eaLnBrk="1" latinLnBrk="0" hangingPunct="1">
        <a:spcBef>
          <a:spcPct val="20000"/>
        </a:spcBef>
        <a:buFont typeface="Arial"/>
        <a:buChar char="•"/>
        <a:defRPr sz="3735" kern="1200">
          <a:solidFill>
            <a:schemeClr val="tx1"/>
          </a:solidFill>
          <a:latin typeface="+mn-lt"/>
          <a:ea typeface="+mn-ea"/>
          <a:cs typeface="+mn-cs"/>
        </a:defRPr>
      </a:lvl9pPr>
    </p:bodyStyle>
    <p:otherStyle>
      <a:defPPr>
        <a:defRPr lang="nl-NL"/>
      </a:defPPr>
      <a:lvl1pPr marL="0" algn="l" defTabSz="867533" rtl="0" eaLnBrk="1" latinLnBrk="0" hangingPunct="1">
        <a:defRPr sz="3469" kern="1200">
          <a:solidFill>
            <a:schemeClr val="tx1"/>
          </a:solidFill>
          <a:latin typeface="+mn-lt"/>
          <a:ea typeface="+mn-ea"/>
          <a:cs typeface="+mn-cs"/>
        </a:defRPr>
      </a:lvl1pPr>
      <a:lvl2pPr marL="867533" algn="l" defTabSz="867533" rtl="0" eaLnBrk="1" latinLnBrk="0" hangingPunct="1">
        <a:defRPr sz="3469" kern="1200">
          <a:solidFill>
            <a:schemeClr val="tx1"/>
          </a:solidFill>
          <a:latin typeface="+mn-lt"/>
          <a:ea typeface="+mn-ea"/>
          <a:cs typeface="+mn-cs"/>
        </a:defRPr>
      </a:lvl2pPr>
      <a:lvl3pPr marL="1735065" algn="l" defTabSz="867533" rtl="0" eaLnBrk="1" latinLnBrk="0" hangingPunct="1">
        <a:defRPr sz="3469" kern="1200">
          <a:solidFill>
            <a:schemeClr val="tx1"/>
          </a:solidFill>
          <a:latin typeface="+mn-lt"/>
          <a:ea typeface="+mn-ea"/>
          <a:cs typeface="+mn-cs"/>
        </a:defRPr>
      </a:lvl3pPr>
      <a:lvl4pPr marL="2602598" algn="l" defTabSz="867533" rtl="0" eaLnBrk="1" latinLnBrk="0" hangingPunct="1">
        <a:defRPr sz="3469" kern="1200">
          <a:solidFill>
            <a:schemeClr val="tx1"/>
          </a:solidFill>
          <a:latin typeface="+mn-lt"/>
          <a:ea typeface="+mn-ea"/>
          <a:cs typeface="+mn-cs"/>
        </a:defRPr>
      </a:lvl4pPr>
      <a:lvl5pPr marL="3470130" algn="l" defTabSz="867533" rtl="0" eaLnBrk="1" latinLnBrk="0" hangingPunct="1">
        <a:defRPr sz="3469" kern="1200">
          <a:solidFill>
            <a:schemeClr val="tx1"/>
          </a:solidFill>
          <a:latin typeface="+mn-lt"/>
          <a:ea typeface="+mn-ea"/>
          <a:cs typeface="+mn-cs"/>
        </a:defRPr>
      </a:lvl5pPr>
      <a:lvl6pPr marL="4337663" algn="l" defTabSz="867533" rtl="0" eaLnBrk="1" latinLnBrk="0" hangingPunct="1">
        <a:defRPr sz="3469" kern="1200">
          <a:solidFill>
            <a:schemeClr val="tx1"/>
          </a:solidFill>
          <a:latin typeface="+mn-lt"/>
          <a:ea typeface="+mn-ea"/>
          <a:cs typeface="+mn-cs"/>
        </a:defRPr>
      </a:lvl6pPr>
      <a:lvl7pPr marL="5205195" algn="l" defTabSz="867533" rtl="0" eaLnBrk="1" latinLnBrk="0" hangingPunct="1">
        <a:defRPr sz="3469" kern="1200">
          <a:solidFill>
            <a:schemeClr val="tx1"/>
          </a:solidFill>
          <a:latin typeface="+mn-lt"/>
          <a:ea typeface="+mn-ea"/>
          <a:cs typeface="+mn-cs"/>
        </a:defRPr>
      </a:lvl7pPr>
      <a:lvl8pPr marL="6072728" algn="l" defTabSz="867533" rtl="0" eaLnBrk="1" latinLnBrk="0" hangingPunct="1">
        <a:defRPr sz="3469" kern="1200">
          <a:solidFill>
            <a:schemeClr val="tx1"/>
          </a:solidFill>
          <a:latin typeface="+mn-lt"/>
          <a:ea typeface="+mn-ea"/>
          <a:cs typeface="+mn-cs"/>
        </a:defRPr>
      </a:lvl8pPr>
      <a:lvl9pPr marL="6940260" algn="l" defTabSz="867533" rtl="0" eaLnBrk="1" latinLnBrk="0" hangingPunct="1">
        <a:defRPr sz="346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8194" name="Tijdelijke aanduiding voor titel 1"/>
          <p:cNvSpPr>
            <a:spLocks noGrp="1"/>
          </p:cNvSpPr>
          <p:nvPr>
            <p:ph type="title"/>
          </p:nvPr>
        </p:nvSpPr>
        <p:spPr bwMode="auto">
          <a:xfrm>
            <a:off x="1200884" y="720725"/>
            <a:ext cx="14889249"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6000" tIns="36000" rIns="36000" bIns="36000" numCol="1" anchor="t" anchorCtr="0" compatLnSpc="1">
            <a:prstTxWarp prst="textNoShape">
              <a:avLst/>
            </a:prstTxWarp>
          </a:bodyPr>
          <a:lstStyle/>
          <a:p>
            <a:pPr lvl="0"/>
            <a:r>
              <a:rPr lang="nl-NL" altLang="nl-NL" dirty="0"/>
              <a:t>Titelstijl van model bewerken</a:t>
            </a:r>
          </a:p>
        </p:txBody>
      </p:sp>
      <p:sp>
        <p:nvSpPr>
          <p:cNvPr id="8195" name="Tijdelijke aanduiding voor tekst 2"/>
          <p:cNvSpPr>
            <a:spLocks noGrp="1"/>
          </p:cNvSpPr>
          <p:nvPr>
            <p:ph type="body" idx="1"/>
          </p:nvPr>
        </p:nvSpPr>
        <p:spPr bwMode="auto">
          <a:xfrm>
            <a:off x="1200884" y="2157414"/>
            <a:ext cx="14889249" cy="576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6000" tIns="36000" rIns="36000" bIns="36000" numCol="1" anchor="t" anchorCtr="0" compatLnSpc="1">
            <a:prstTxWarp prst="textNoShape">
              <a:avLst/>
            </a:prstTxWarp>
          </a:bodyPr>
          <a:lstStyle/>
          <a:p>
            <a:pPr lvl="0"/>
            <a:r>
              <a:rPr lang="nl-NL" altLang="nl-NL" dirty="0"/>
              <a:t>Klik om de tekststijl van het model te bewerken</a:t>
            </a:r>
          </a:p>
          <a:p>
            <a:pPr lvl="1"/>
            <a:r>
              <a:rPr lang="nl-NL" altLang="nl-NL" dirty="0"/>
              <a:t>Tweede niveau</a:t>
            </a:r>
          </a:p>
          <a:p>
            <a:pPr lvl="2"/>
            <a:r>
              <a:rPr lang="nl-NL" altLang="nl-NL" dirty="0"/>
              <a:t>Derde niveau</a:t>
            </a:r>
          </a:p>
          <a:p>
            <a:pPr lvl="3"/>
            <a:r>
              <a:rPr lang="nl-NL" altLang="nl-NL" dirty="0"/>
              <a:t>Vierde niveau</a:t>
            </a:r>
          </a:p>
          <a:p>
            <a:pPr lvl="4"/>
            <a:r>
              <a:rPr lang="nl-NL" altLang="nl-NL" dirty="0"/>
              <a:t>Vijfde niveau</a:t>
            </a:r>
          </a:p>
        </p:txBody>
      </p:sp>
      <p:sp>
        <p:nvSpPr>
          <p:cNvPr id="7" name="Tijdelijke aanduiding voor dianummer 5"/>
          <p:cNvSpPr>
            <a:spLocks noGrp="1"/>
          </p:cNvSpPr>
          <p:nvPr>
            <p:ph type="sldNum" sz="quarter" idx="4"/>
          </p:nvPr>
        </p:nvSpPr>
        <p:spPr>
          <a:xfrm>
            <a:off x="5398072" y="9172347"/>
            <a:ext cx="836593" cy="519112"/>
          </a:xfrm>
          <a:prstGeom prst="rect">
            <a:avLst/>
          </a:prstGeom>
        </p:spPr>
        <p:txBody>
          <a:bodyPr vert="horz" wrap="square" lIns="0" tIns="0" rIns="0" bIns="0" numCol="1" anchor="ctr" anchorCtr="0" compatLnSpc="1">
            <a:prstTxWarp prst="textNoShape">
              <a:avLst/>
            </a:prstTxWarp>
          </a:bodyPr>
          <a:lstStyle>
            <a:lvl1pPr eaLnBrk="1" hangingPunct="1">
              <a:defRPr sz="1400" b="0" i="0">
                <a:solidFill>
                  <a:schemeClr val="bg1"/>
                </a:solidFill>
                <a:latin typeface="Calibri" charset="0"/>
                <a:ea typeface="Calibri" charset="0"/>
                <a:cs typeface="Calibri" charset="0"/>
              </a:defRPr>
            </a:lvl1pPr>
          </a:lstStyle>
          <a:p>
            <a:fld id="{132E2AD1-83D9-DF41-A9AF-2F9595B23F20}" type="slidenum">
              <a:rPr lang="nl-NL" altLang="nl-NL" smtClean="0"/>
              <a:pPr/>
              <a:t>‹#›</a:t>
            </a:fld>
            <a:endParaRPr lang="nl-NL" altLang="nl-NL" dirty="0"/>
          </a:p>
        </p:txBody>
      </p:sp>
      <p:sp>
        <p:nvSpPr>
          <p:cNvPr id="8" name="Tijdelijke aanduiding voor voettekst 4"/>
          <p:cNvSpPr>
            <a:spLocks noGrp="1"/>
          </p:cNvSpPr>
          <p:nvPr>
            <p:ph type="ftr" sz="quarter" idx="3"/>
          </p:nvPr>
        </p:nvSpPr>
        <p:spPr>
          <a:xfrm>
            <a:off x="6353269" y="9172347"/>
            <a:ext cx="3376460" cy="519112"/>
          </a:xfrm>
          <a:prstGeom prst="rect">
            <a:avLst/>
          </a:prstGeom>
        </p:spPr>
        <p:txBody>
          <a:bodyPr vert="horz" lIns="0" tIns="0" rIns="0" bIns="0" rtlCol="0" anchor="ctr"/>
          <a:lstStyle>
            <a:lvl1pPr algn="l" defTabSz="867533" eaLnBrk="1" fontAlgn="auto" hangingPunct="1">
              <a:spcBef>
                <a:spcPts val="0"/>
              </a:spcBef>
              <a:spcAft>
                <a:spcPts val="0"/>
              </a:spcAft>
              <a:defRPr sz="1400">
                <a:solidFill>
                  <a:schemeClr val="bg1"/>
                </a:solidFill>
                <a:latin typeface="+mn-lt"/>
                <a:ea typeface="+mn-ea"/>
                <a:cs typeface="+mn-cs"/>
              </a:defRPr>
            </a:lvl1pPr>
          </a:lstStyle>
          <a:p>
            <a:pPr>
              <a:defRPr/>
            </a:pPr>
            <a:endParaRPr lang="nl-NL" dirty="0"/>
          </a:p>
        </p:txBody>
      </p:sp>
      <p:sp>
        <p:nvSpPr>
          <p:cNvPr id="9" name="Tijdelijke aanduiding voor datum 3"/>
          <p:cNvSpPr>
            <a:spLocks noGrp="1"/>
          </p:cNvSpPr>
          <p:nvPr>
            <p:ph type="dt" sz="half" idx="2"/>
          </p:nvPr>
        </p:nvSpPr>
        <p:spPr>
          <a:xfrm>
            <a:off x="9846006" y="9172347"/>
            <a:ext cx="1230535" cy="519112"/>
          </a:xfrm>
          <a:prstGeom prst="rect">
            <a:avLst/>
          </a:prstGeom>
        </p:spPr>
        <p:txBody>
          <a:bodyPr vert="horz" wrap="square" lIns="0" tIns="0" rIns="0" bIns="0" numCol="1" anchor="ctr" anchorCtr="0" compatLnSpc="1">
            <a:prstTxWarp prst="textNoShape">
              <a:avLst/>
            </a:prstTxWarp>
          </a:bodyPr>
          <a:lstStyle>
            <a:lvl1pPr eaLnBrk="1" hangingPunct="1">
              <a:defRPr sz="1400" b="0">
                <a:solidFill>
                  <a:schemeClr val="bg1"/>
                </a:solidFill>
                <a:latin typeface="Calibri" charset="0"/>
              </a:defRPr>
            </a:lvl1pPr>
          </a:lstStyle>
          <a:p>
            <a:fld id="{FB5CF2AB-20FF-5442-9E53-3C6EDD7FBCEA}" type="datetime1">
              <a:rPr lang="nl-NL" altLang="nl-NL" smtClean="0"/>
              <a:pPr/>
              <a:t>21-04-2020</a:t>
            </a:fld>
            <a:endParaRPr lang="nl-NL" altLang="nl-NL" dirty="0"/>
          </a:p>
        </p:txBody>
      </p:sp>
    </p:spTree>
    <p:extLst>
      <p:ext uri="{BB962C8B-B14F-4D97-AF65-F5344CB8AC3E}">
        <p14:creationId xmlns:p14="http://schemas.microsoft.com/office/powerpoint/2010/main" val="1739539089"/>
      </p:ext>
    </p:extLst>
  </p:cSld>
  <p:clrMap bg1="lt1" tx1="dk1" bg2="lt2" tx2="dk2" accent1="accent1" accent2="accent2" accent3="accent3" accent4="accent4" accent5="accent5" accent6="accent6" hlink="hlink" folHlink="folHlink"/>
  <p:sldLayoutIdLst>
    <p:sldLayoutId id="2147483730" r:id="rId1"/>
  </p:sldLayoutIdLst>
  <p:transition spd="med">
    <p:fade/>
  </p:transition>
  <p:hf sldNum="0" hdr="0" ftr="0" dt="0"/>
  <p:txStyles>
    <p:titleStyle>
      <a:lvl1pPr algn="l" defTabSz="866215" rtl="0" eaLnBrk="0" fontAlgn="base" hangingPunct="0">
        <a:spcBef>
          <a:spcPct val="0"/>
        </a:spcBef>
        <a:spcAft>
          <a:spcPct val="0"/>
        </a:spcAft>
        <a:defRPr sz="5000" kern="1200">
          <a:solidFill>
            <a:schemeClr val="tx1"/>
          </a:solidFill>
          <a:latin typeface="+mj-lt"/>
          <a:ea typeface="+mj-ea"/>
          <a:cs typeface="+mj-cs"/>
        </a:defRPr>
      </a:lvl1pPr>
      <a:lvl2pPr algn="ctr" defTabSz="866215" rtl="0" eaLnBrk="0" fontAlgn="base" hangingPunct="0">
        <a:spcBef>
          <a:spcPct val="0"/>
        </a:spcBef>
        <a:spcAft>
          <a:spcPct val="0"/>
        </a:spcAft>
        <a:defRPr sz="6671">
          <a:solidFill>
            <a:schemeClr val="bg1"/>
          </a:solidFill>
          <a:latin typeface="Calibri" charset="0"/>
        </a:defRPr>
      </a:lvl2pPr>
      <a:lvl3pPr algn="ctr" defTabSz="866215" rtl="0" eaLnBrk="0" fontAlgn="base" hangingPunct="0">
        <a:spcBef>
          <a:spcPct val="0"/>
        </a:spcBef>
        <a:spcAft>
          <a:spcPct val="0"/>
        </a:spcAft>
        <a:defRPr sz="6671">
          <a:solidFill>
            <a:schemeClr val="bg1"/>
          </a:solidFill>
          <a:latin typeface="Calibri" charset="0"/>
        </a:defRPr>
      </a:lvl3pPr>
      <a:lvl4pPr algn="ctr" defTabSz="866215" rtl="0" eaLnBrk="0" fontAlgn="base" hangingPunct="0">
        <a:spcBef>
          <a:spcPct val="0"/>
        </a:spcBef>
        <a:spcAft>
          <a:spcPct val="0"/>
        </a:spcAft>
        <a:defRPr sz="6671">
          <a:solidFill>
            <a:schemeClr val="bg1"/>
          </a:solidFill>
          <a:latin typeface="Calibri" charset="0"/>
        </a:defRPr>
      </a:lvl4pPr>
      <a:lvl5pPr algn="ctr" defTabSz="866215" rtl="0" eaLnBrk="0" fontAlgn="base" hangingPunct="0">
        <a:spcBef>
          <a:spcPct val="0"/>
        </a:spcBef>
        <a:spcAft>
          <a:spcPct val="0"/>
        </a:spcAft>
        <a:defRPr sz="6671">
          <a:solidFill>
            <a:schemeClr val="bg1"/>
          </a:solidFill>
          <a:latin typeface="Calibri" charset="0"/>
        </a:defRPr>
      </a:lvl5pPr>
      <a:lvl6pPr marL="609951" algn="l" defTabSz="866215" rtl="0" fontAlgn="base">
        <a:spcBef>
          <a:spcPct val="0"/>
        </a:spcBef>
        <a:spcAft>
          <a:spcPct val="0"/>
        </a:spcAft>
        <a:defRPr sz="6671">
          <a:solidFill>
            <a:schemeClr val="tx1"/>
          </a:solidFill>
          <a:latin typeface="Arial" charset="0"/>
        </a:defRPr>
      </a:lvl6pPr>
      <a:lvl7pPr marL="1219901" algn="l" defTabSz="866215" rtl="0" fontAlgn="base">
        <a:spcBef>
          <a:spcPct val="0"/>
        </a:spcBef>
        <a:spcAft>
          <a:spcPct val="0"/>
        </a:spcAft>
        <a:defRPr sz="6671">
          <a:solidFill>
            <a:schemeClr val="tx1"/>
          </a:solidFill>
          <a:latin typeface="Arial" charset="0"/>
        </a:defRPr>
      </a:lvl7pPr>
      <a:lvl8pPr marL="1829852" algn="l" defTabSz="866215" rtl="0" fontAlgn="base">
        <a:spcBef>
          <a:spcPct val="0"/>
        </a:spcBef>
        <a:spcAft>
          <a:spcPct val="0"/>
        </a:spcAft>
        <a:defRPr sz="6671">
          <a:solidFill>
            <a:schemeClr val="tx1"/>
          </a:solidFill>
          <a:latin typeface="Arial" charset="0"/>
        </a:defRPr>
      </a:lvl8pPr>
      <a:lvl9pPr marL="2439802" algn="l" defTabSz="866215" rtl="0" fontAlgn="base">
        <a:spcBef>
          <a:spcPct val="0"/>
        </a:spcBef>
        <a:spcAft>
          <a:spcPct val="0"/>
        </a:spcAft>
        <a:defRPr sz="6671">
          <a:solidFill>
            <a:schemeClr val="tx1"/>
          </a:solidFill>
          <a:latin typeface="Arial" charset="0"/>
        </a:defRPr>
      </a:lvl9pPr>
    </p:titleStyle>
    <p:bodyStyle>
      <a:lvl1pPr algn="l" defTabSz="866215" rtl="0" eaLnBrk="0" fontAlgn="base" hangingPunct="0">
        <a:spcBef>
          <a:spcPts val="2001"/>
        </a:spcBef>
        <a:spcAft>
          <a:spcPct val="0"/>
        </a:spcAft>
        <a:buFont typeface="Arial" charset="0"/>
        <a:defRPr sz="2800" kern="1200">
          <a:solidFill>
            <a:schemeClr val="tx1"/>
          </a:solidFill>
          <a:latin typeface="+mn-lt"/>
          <a:ea typeface="+mn-ea"/>
          <a:cs typeface="+mn-cs"/>
        </a:defRPr>
      </a:lvl1pPr>
      <a:lvl2pPr marL="1061060" indent="-455346" algn="l" defTabSz="866215" rtl="0" eaLnBrk="0" fontAlgn="base" hangingPunct="0">
        <a:lnSpc>
          <a:spcPct val="90000"/>
        </a:lnSpc>
        <a:spcBef>
          <a:spcPts val="2001"/>
        </a:spcBef>
        <a:spcAft>
          <a:spcPct val="0"/>
        </a:spcAft>
        <a:buFont typeface="Arial" charset="0"/>
        <a:buChar char="•"/>
        <a:defRPr sz="2800" kern="1200">
          <a:solidFill>
            <a:schemeClr val="tx1"/>
          </a:solidFill>
          <a:latin typeface="+mn-lt"/>
          <a:ea typeface="+mn-ea"/>
          <a:cs typeface="+mn-cs"/>
        </a:defRPr>
      </a:lvl2pPr>
      <a:lvl3pPr marL="1675247" indent="-457463" algn="l" defTabSz="866215" rtl="0" eaLnBrk="0" fontAlgn="base" hangingPunct="0">
        <a:lnSpc>
          <a:spcPct val="90000"/>
        </a:lnSpc>
        <a:spcBef>
          <a:spcPts val="1334"/>
        </a:spcBef>
        <a:spcAft>
          <a:spcPct val="0"/>
        </a:spcAft>
        <a:buFont typeface="Helvetica" charset="0"/>
        <a:buChar char="−"/>
        <a:defRPr sz="2000" kern="1200">
          <a:solidFill>
            <a:schemeClr val="tx1"/>
          </a:solidFill>
          <a:latin typeface="+mn-lt"/>
          <a:ea typeface="+mn-ea"/>
          <a:cs typeface="+mn-cs"/>
        </a:defRPr>
      </a:lvl3pPr>
      <a:lvl4pPr marL="2202599" indent="-381219" algn="l" defTabSz="866215" rtl="0" eaLnBrk="0" fontAlgn="base" hangingPunct="0">
        <a:lnSpc>
          <a:spcPct val="90000"/>
        </a:lnSpc>
        <a:spcBef>
          <a:spcPts val="1334"/>
        </a:spcBef>
        <a:spcAft>
          <a:spcPct val="0"/>
        </a:spcAft>
        <a:buFont typeface="Helvetica" charset="0"/>
        <a:buChar char="−"/>
        <a:defRPr sz="1800" kern="1200">
          <a:solidFill>
            <a:schemeClr val="tx1"/>
          </a:solidFill>
          <a:latin typeface="+mn-lt"/>
          <a:ea typeface="+mn-ea"/>
          <a:cs typeface="+mn-cs"/>
        </a:defRPr>
      </a:lvl4pPr>
      <a:lvl5pPr marL="2818904" indent="-381219" algn="l" defTabSz="866215" rtl="0" eaLnBrk="0" fontAlgn="base" hangingPunct="0">
        <a:lnSpc>
          <a:spcPct val="90000"/>
        </a:lnSpc>
        <a:spcBef>
          <a:spcPts val="1334"/>
        </a:spcBef>
        <a:spcAft>
          <a:spcPct val="0"/>
        </a:spcAft>
        <a:buFont typeface="Helvetica" charset="0"/>
        <a:buChar char="−"/>
        <a:defRPr sz="1600" kern="1200">
          <a:solidFill>
            <a:schemeClr val="tx1"/>
          </a:solidFill>
          <a:latin typeface="+mn-lt"/>
          <a:ea typeface="+mn-ea"/>
          <a:cs typeface="+mn-cs"/>
        </a:defRPr>
      </a:lvl5pPr>
      <a:lvl6pPr marL="4771430" indent="-433767" algn="l" defTabSz="867533" rtl="0" eaLnBrk="1" latinLnBrk="0" hangingPunct="1">
        <a:spcBef>
          <a:spcPct val="20000"/>
        </a:spcBef>
        <a:buFont typeface="Arial"/>
        <a:buChar char="•"/>
        <a:defRPr sz="3735" kern="1200">
          <a:solidFill>
            <a:schemeClr val="tx1"/>
          </a:solidFill>
          <a:latin typeface="+mn-lt"/>
          <a:ea typeface="+mn-ea"/>
          <a:cs typeface="+mn-cs"/>
        </a:defRPr>
      </a:lvl6pPr>
      <a:lvl7pPr marL="5638962" indent="-433767" algn="l" defTabSz="867533" rtl="0" eaLnBrk="1" latinLnBrk="0" hangingPunct="1">
        <a:spcBef>
          <a:spcPct val="20000"/>
        </a:spcBef>
        <a:buFont typeface="Arial"/>
        <a:buChar char="•"/>
        <a:defRPr sz="3735" kern="1200">
          <a:solidFill>
            <a:schemeClr val="tx1"/>
          </a:solidFill>
          <a:latin typeface="+mn-lt"/>
          <a:ea typeface="+mn-ea"/>
          <a:cs typeface="+mn-cs"/>
        </a:defRPr>
      </a:lvl7pPr>
      <a:lvl8pPr marL="6506495" indent="-433767" algn="l" defTabSz="867533" rtl="0" eaLnBrk="1" latinLnBrk="0" hangingPunct="1">
        <a:spcBef>
          <a:spcPct val="20000"/>
        </a:spcBef>
        <a:buFont typeface="Arial"/>
        <a:buChar char="•"/>
        <a:defRPr sz="3735" kern="1200">
          <a:solidFill>
            <a:schemeClr val="tx1"/>
          </a:solidFill>
          <a:latin typeface="+mn-lt"/>
          <a:ea typeface="+mn-ea"/>
          <a:cs typeface="+mn-cs"/>
        </a:defRPr>
      </a:lvl8pPr>
      <a:lvl9pPr marL="7374027" indent="-433767" algn="l" defTabSz="867533" rtl="0" eaLnBrk="1" latinLnBrk="0" hangingPunct="1">
        <a:spcBef>
          <a:spcPct val="20000"/>
        </a:spcBef>
        <a:buFont typeface="Arial"/>
        <a:buChar char="•"/>
        <a:defRPr sz="3735" kern="1200">
          <a:solidFill>
            <a:schemeClr val="tx1"/>
          </a:solidFill>
          <a:latin typeface="+mn-lt"/>
          <a:ea typeface="+mn-ea"/>
          <a:cs typeface="+mn-cs"/>
        </a:defRPr>
      </a:lvl9pPr>
    </p:bodyStyle>
    <p:otherStyle>
      <a:defPPr>
        <a:defRPr lang="nl-NL"/>
      </a:defPPr>
      <a:lvl1pPr marL="0" algn="l" defTabSz="867533" rtl="0" eaLnBrk="1" latinLnBrk="0" hangingPunct="1">
        <a:defRPr sz="3469" kern="1200">
          <a:solidFill>
            <a:schemeClr val="tx1"/>
          </a:solidFill>
          <a:latin typeface="+mn-lt"/>
          <a:ea typeface="+mn-ea"/>
          <a:cs typeface="+mn-cs"/>
        </a:defRPr>
      </a:lvl1pPr>
      <a:lvl2pPr marL="867533" algn="l" defTabSz="867533" rtl="0" eaLnBrk="1" latinLnBrk="0" hangingPunct="1">
        <a:defRPr sz="3469" kern="1200">
          <a:solidFill>
            <a:schemeClr val="tx1"/>
          </a:solidFill>
          <a:latin typeface="+mn-lt"/>
          <a:ea typeface="+mn-ea"/>
          <a:cs typeface="+mn-cs"/>
        </a:defRPr>
      </a:lvl2pPr>
      <a:lvl3pPr marL="1735065" algn="l" defTabSz="867533" rtl="0" eaLnBrk="1" latinLnBrk="0" hangingPunct="1">
        <a:defRPr sz="3469" kern="1200">
          <a:solidFill>
            <a:schemeClr val="tx1"/>
          </a:solidFill>
          <a:latin typeface="+mn-lt"/>
          <a:ea typeface="+mn-ea"/>
          <a:cs typeface="+mn-cs"/>
        </a:defRPr>
      </a:lvl3pPr>
      <a:lvl4pPr marL="2602598" algn="l" defTabSz="867533" rtl="0" eaLnBrk="1" latinLnBrk="0" hangingPunct="1">
        <a:defRPr sz="3469" kern="1200">
          <a:solidFill>
            <a:schemeClr val="tx1"/>
          </a:solidFill>
          <a:latin typeface="+mn-lt"/>
          <a:ea typeface="+mn-ea"/>
          <a:cs typeface="+mn-cs"/>
        </a:defRPr>
      </a:lvl4pPr>
      <a:lvl5pPr marL="3470130" algn="l" defTabSz="867533" rtl="0" eaLnBrk="1" latinLnBrk="0" hangingPunct="1">
        <a:defRPr sz="3469" kern="1200">
          <a:solidFill>
            <a:schemeClr val="tx1"/>
          </a:solidFill>
          <a:latin typeface="+mn-lt"/>
          <a:ea typeface="+mn-ea"/>
          <a:cs typeface="+mn-cs"/>
        </a:defRPr>
      </a:lvl5pPr>
      <a:lvl6pPr marL="4337663" algn="l" defTabSz="867533" rtl="0" eaLnBrk="1" latinLnBrk="0" hangingPunct="1">
        <a:defRPr sz="3469" kern="1200">
          <a:solidFill>
            <a:schemeClr val="tx1"/>
          </a:solidFill>
          <a:latin typeface="+mn-lt"/>
          <a:ea typeface="+mn-ea"/>
          <a:cs typeface="+mn-cs"/>
        </a:defRPr>
      </a:lvl6pPr>
      <a:lvl7pPr marL="5205195" algn="l" defTabSz="867533" rtl="0" eaLnBrk="1" latinLnBrk="0" hangingPunct="1">
        <a:defRPr sz="3469" kern="1200">
          <a:solidFill>
            <a:schemeClr val="tx1"/>
          </a:solidFill>
          <a:latin typeface="+mn-lt"/>
          <a:ea typeface="+mn-ea"/>
          <a:cs typeface="+mn-cs"/>
        </a:defRPr>
      </a:lvl7pPr>
      <a:lvl8pPr marL="6072728" algn="l" defTabSz="867533" rtl="0" eaLnBrk="1" latinLnBrk="0" hangingPunct="1">
        <a:defRPr sz="3469" kern="1200">
          <a:solidFill>
            <a:schemeClr val="tx1"/>
          </a:solidFill>
          <a:latin typeface="+mn-lt"/>
          <a:ea typeface="+mn-ea"/>
          <a:cs typeface="+mn-cs"/>
        </a:defRPr>
      </a:lvl8pPr>
      <a:lvl9pPr marL="6940260" algn="l" defTabSz="867533" rtl="0" eaLnBrk="1" latinLnBrk="0" hangingPunct="1">
        <a:defRPr sz="34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tatsmodels.org/dev/index.htm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24466" y="324465"/>
            <a:ext cx="6371302" cy="604683"/>
          </a:xfrm>
        </p:spPr>
        <p:txBody>
          <a:bodyPr/>
          <a:lstStyle/>
          <a:p>
            <a:r>
              <a:rPr lang="nl-NL" dirty="0" err="1"/>
              <a:t>Kaggle</a:t>
            </a:r>
            <a:r>
              <a:rPr lang="nl-NL" dirty="0"/>
              <a:t> </a:t>
            </a:r>
            <a:r>
              <a:rPr lang="nl-NL" dirty="0" err="1"/>
              <a:t>submission</a:t>
            </a:r>
            <a:r>
              <a:rPr lang="nl-NL" dirty="0"/>
              <a:t> </a:t>
            </a:r>
            <a:r>
              <a:rPr lang="nl-NL" dirty="0" err="1"/>
              <a:t>and</a:t>
            </a:r>
            <a:r>
              <a:rPr lang="nl-NL" dirty="0"/>
              <a:t> </a:t>
            </a:r>
            <a:r>
              <a:rPr lang="nl-NL" dirty="0" err="1"/>
              <a:t>method</a:t>
            </a:r>
            <a:r>
              <a:rPr lang="nl-NL" dirty="0"/>
              <a:t> </a:t>
            </a:r>
            <a:r>
              <a:rPr lang="nl-NL" dirty="0" err="1"/>
              <a:t>used</a:t>
            </a:r>
            <a:endParaRPr lang="nl-NL" dirty="0"/>
          </a:p>
        </p:txBody>
      </p:sp>
      <p:sp>
        <p:nvSpPr>
          <p:cNvPr id="6" name="Titel 3">
            <a:extLst>
              <a:ext uri="{FF2B5EF4-FFF2-40B4-BE49-F238E27FC236}">
                <a16:creationId xmlns:a16="http://schemas.microsoft.com/office/drawing/2014/main" id="{C8D82AB2-3688-CB48-8A28-35708E914EA1}"/>
              </a:ext>
            </a:extLst>
          </p:cNvPr>
          <p:cNvSpPr txBox="1">
            <a:spLocks/>
          </p:cNvSpPr>
          <p:nvPr/>
        </p:nvSpPr>
        <p:spPr bwMode="auto">
          <a:xfrm>
            <a:off x="486696" y="4852219"/>
            <a:ext cx="6386053" cy="50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6000" tIns="36000" rIns="36000" bIns="36000" numCol="1" anchor="t" anchorCtr="0" compatLnSpc="1">
            <a:prstTxWarp prst="textNoShape">
              <a:avLst/>
            </a:prstTxWarp>
          </a:bodyPr>
          <a:lstStyle>
            <a:lvl1pPr algn="l" defTabSz="866215" rtl="0" eaLnBrk="1" fontAlgn="base" hangingPunct="1">
              <a:spcBef>
                <a:spcPct val="0"/>
              </a:spcBef>
              <a:spcAft>
                <a:spcPct val="0"/>
              </a:spcAft>
              <a:defRPr sz="3200" b="1" kern="1200">
                <a:solidFill>
                  <a:srgbClr val="BE2E1A"/>
                </a:solidFill>
                <a:latin typeface="+mj-lt"/>
                <a:ea typeface="+mj-ea"/>
                <a:cs typeface="+mj-cs"/>
              </a:defRPr>
            </a:lvl1pPr>
            <a:lvl2pPr algn="l" defTabSz="866215" rtl="0" eaLnBrk="1" fontAlgn="base" hangingPunct="1">
              <a:spcBef>
                <a:spcPct val="0"/>
              </a:spcBef>
              <a:spcAft>
                <a:spcPct val="0"/>
              </a:spcAft>
              <a:defRPr sz="4269" b="1">
                <a:solidFill>
                  <a:srgbClr val="BE2E1A"/>
                </a:solidFill>
                <a:latin typeface="Calibri" charset="0"/>
              </a:defRPr>
            </a:lvl2pPr>
            <a:lvl3pPr algn="l" defTabSz="866215" rtl="0" eaLnBrk="1" fontAlgn="base" hangingPunct="1">
              <a:spcBef>
                <a:spcPct val="0"/>
              </a:spcBef>
              <a:spcAft>
                <a:spcPct val="0"/>
              </a:spcAft>
              <a:defRPr sz="4269" b="1">
                <a:solidFill>
                  <a:srgbClr val="BE2E1A"/>
                </a:solidFill>
                <a:latin typeface="Calibri" charset="0"/>
              </a:defRPr>
            </a:lvl3pPr>
            <a:lvl4pPr algn="l" defTabSz="866215" rtl="0" eaLnBrk="1" fontAlgn="base" hangingPunct="1">
              <a:spcBef>
                <a:spcPct val="0"/>
              </a:spcBef>
              <a:spcAft>
                <a:spcPct val="0"/>
              </a:spcAft>
              <a:defRPr sz="4269" b="1">
                <a:solidFill>
                  <a:srgbClr val="BE2E1A"/>
                </a:solidFill>
                <a:latin typeface="Calibri" charset="0"/>
              </a:defRPr>
            </a:lvl4pPr>
            <a:lvl5pPr algn="l" defTabSz="866215" rtl="0" eaLnBrk="1" fontAlgn="base" hangingPunct="1">
              <a:spcBef>
                <a:spcPct val="0"/>
              </a:spcBef>
              <a:spcAft>
                <a:spcPct val="0"/>
              </a:spcAft>
              <a:defRPr sz="4269" b="1">
                <a:solidFill>
                  <a:srgbClr val="BE2E1A"/>
                </a:solidFill>
                <a:latin typeface="Calibri" charset="0"/>
              </a:defRPr>
            </a:lvl5pPr>
            <a:lvl6pPr marL="609951" algn="l" defTabSz="866215" rtl="0" eaLnBrk="1" fontAlgn="base" hangingPunct="1">
              <a:spcBef>
                <a:spcPct val="0"/>
              </a:spcBef>
              <a:spcAft>
                <a:spcPct val="0"/>
              </a:spcAft>
              <a:defRPr sz="4002" b="1">
                <a:solidFill>
                  <a:srgbClr val="BE2E1A"/>
                </a:solidFill>
                <a:latin typeface="Arial" charset="0"/>
              </a:defRPr>
            </a:lvl6pPr>
            <a:lvl7pPr marL="1219901" algn="l" defTabSz="866215" rtl="0" eaLnBrk="1" fontAlgn="base" hangingPunct="1">
              <a:spcBef>
                <a:spcPct val="0"/>
              </a:spcBef>
              <a:spcAft>
                <a:spcPct val="0"/>
              </a:spcAft>
              <a:defRPr sz="4002" b="1">
                <a:solidFill>
                  <a:srgbClr val="BE2E1A"/>
                </a:solidFill>
                <a:latin typeface="Arial" charset="0"/>
              </a:defRPr>
            </a:lvl7pPr>
            <a:lvl8pPr marL="1829852" algn="l" defTabSz="866215" rtl="0" eaLnBrk="1" fontAlgn="base" hangingPunct="1">
              <a:spcBef>
                <a:spcPct val="0"/>
              </a:spcBef>
              <a:spcAft>
                <a:spcPct val="0"/>
              </a:spcAft>
              <a:defRPr sz="4002" b="1">
                <a:solidFill>
                  <a:srgbClr val="BE2E1A"/>
                </a:solidFill>
                <a:latin typeface="Arial" charset="0"/>
              </a:defRPr>
            </a:lvl8pPr>
            <a:lvl9pPr marL="2439802" algn="l" defTabSz="866215" rtl="0" eaLnBrk="1" fontAlgn="base" hangingPunct="1">
              <a:spcBef>
                <a:spcPct val="0"/>
              </a:spcBef>
              <a:spcAft>
                <a:spcPct val="0"/>
              </a:spcAft>
              <a:defRPr sz="4002" b="1">
                <a:solidFill>
                  <a:srgbClr val="BE2E1A"/>
                </a:solidFill>
                <a:latin typeface="Arial" charset="0"/>
              </a:defRPr>
            </a:lvl9pPr>
          </a:lstStyle>
          <a:p>
            <a:r>
              <a:rPr lang="nl-NL" dirty="0" err="1"/>
              <a:t>Questions</a:t>
            </a:r>
            <a:endParaRPr lang="nl-NL" dirty="0"/>
          </a:p>
        </p:txBody>
      </p:sp>
      <p:sp>
        <p:nvSpPr>
          <p:cNvPr id="2" name="TextBox 1">
            <a:extLst>
              <a:ext uri="{FF2B5EF4-FFF2-40B4-BE49-F238E27FC236}">
                <a16:creationId xmlns:a16="http://schemas.microsoft.com/office/drawing/2014/main" id="{67C44F2E-D744-734E-96A1-AF9317AB95A7}"/>
              </a:ext>
            </a:extLst>
          </p:cNvPr>
          <p:cNvSpPr txBox="1"/>
          <p:nvPr/>
        </p:nvSpPr>
        <p:spPr>
          <a:xfrm>
            <a:off x="486696" y="5353665"/>
            <a:ext cx="15603793" cy="3477875"/>
          </a:xfrm>
          <a:prstGeom prst="rect">
            <a:avLst/>
          </a:prstGeom>
          <a:noFill/>
        </p:spPr>
        <p:txBody>
          <a:bodyPr wrap="square" rtlCol="0">
            <a:spAutoFit/>
          </a:bodyPr>
          <a:lstStyle/>
          <a:p>
            <a:pPr marL="457200" indent="-457200">
              <a:buFont typeface="Arial" panose="020B0604020202020204" pitchFamily="34" charset="0"/>
              <a:buChar char="•"/>
            </a:pPr>
            <a:r>
              <a:rPr lang="en-US" sz="2200" dirty="0">
                <a:latin typeface="+mn-lt"/>
              </a:rPr>
              <a:t>This challenge seems to require more understanding of theory than the previous one. What would be you advise about the best way to approach it? Is it a good idea to devote a couple of weeks to studying theory and only then start to implement methods more advanced that baseline?</a:t>
            </a:r>
          </a:p>
          <a:p>
            <a:pPr marL="457200" indent="-457200">
              <a:buFont typeface="Arial" panose="020B0604020202020204" pitchFamily="34" charset="0"/>
              <a:buChar char="•"/>
            </a:pPr>
            <a:r>
              <a:rPr lang="en-US" sz="2200" dirty="0">
                <a:latin typeface="+mn-lt"/>
              </a:rPr>
              <a:t>We would like to receive better grade for this challenge than for the previous one. We understood the main problems with our approach from the feedback and will try to improve our work. Nevertheless, we want to know what the main evaluation criteria are and what is considered good/ very good work for the course?</a:t>
            </a:r>
          </a:p>
          <a:p>
            <a:pPr marL="457200" indent="-457200">
              <a:buFont typeface="Arial" panose="020B0604020202020204" pitchFamily="34" charset="0"/>
              <a:buChar char="•"/>
            </a:pPr>
            <a:r>
              <a:rPr lang="en-US" sz="2200" dirty="0">
                <a:latin typeface="+mn-lt"/>
              </a:rPr>
              <a:t>Will tackling both competitions increase the grade?</a:t>
            </a:r>
          </a:p>
          <a:p>
            <a:pPr marL="457200" indent="-457200">
              <a:buFont typeface="Arial" panose="020B0604020202020204" pitchFamily="34" charset="0"/>
              <a:buChar char="•"/>
            </a:pPr>
            <a:r>
              <a:rPr lang="en-US" sz="2200" dirty="0">
                <a:latin typeface="+mn-lt"/>
              </a:rPr>
              <a:t>How important the score on the Kaggle leaderboard is?</a:t>
            </a:r>
          </a:p>
          <a:p>
            <a:pPr marL="457200" indent="-457200">
              <a:buFont typeface="Arial" panose="020B0604020202020204" pitchFamily="34" charset="0"/>
              <a:buChar char="•"/>
            </a:pPr>
            <a:r>
              <a:rPr lang="en-US" sz="2200" dirty="0">
                <a:latin typeface="+mn-lt"/>
              </a:rPr>
              <a:t>In the feedback for the previous challenge report it was said that the passed code could be documented better. From our point of view the comments were rather detailed. Can we get more specific requirements of how the code should be documented?</a:t>
            </a:r>
            <a:endParaRPr lang="ru-RU" sz="2200" dirty="0">
              <a:latin typeface="+mn-lt"/>
            </a:endParaRPr>
          </a:p>
        </p:txBody>
      </p:sp>
      <p:sp>
        <p:nvSpPr>
          <p:cNvPr id="3" name="TextBox 2">
            <a:extLst>
              <a:ext uri="{FF2B5EF4-FFF2-40B4-BE49-F238E27FC236}">
                <a16:creationId xmlns:a16="http://schemas.microsoft.com/office/drawing/2014/main" id="{FCD3331A-9AAE-0443-99B5-8ED020E0837A}"/>
              </a:ext>
            </a:extLst>
          </p:cNvPr>
          <p:cNvSpPr txBox="1"/>
          <p:nvPr/>
        </p:nvSpPr>
        <p:spPr>
          <a:xfrm>
            <a:off x="486696" y="929148"/>
            <a:ext cx="15308827" cy="4093428"/>
          </a:xfrm>
          <a:prstGeom prst="rect">
            <a:avLst/>
          </a:prstGeom>
          <a:noFill/>
        </p:spPr>
        <p:txBody>
          <a:bodyPr wrap="square" rtlCol="0">
            <a:spAutoFit/>
          </a:bodyPr>
          <a:lstStyle/>
          <a:p>
            <a:pPr marL="457200" indent="-457200">
              <a:buFont typeface="Arial" panose="020B0604020202020204" pitchFamily="34" charset="0"/>
              <a:buChar char="•"/>
            </a:pPr>
            <a:r>
              <a:rPr lang="nl-NL" sz="2000" dirty="0" err="1"/>
              <a:t>Our</a:t>
            </a:r>
            <a:r>
              <a:rPr lang="nl-NL" sz="2000" dirty="0"/>
              <a:t> team name on </a:t>
            </a:r>
            <a:r>
              <a:rPr lang="nl-NL" sz="2000" dirty="0" err="1"/>
              <a:t>Kaggle</a:t>
            </a:r>
            <a:r>
              <a:rPr lang="nl-NL" sz="2000" dirty="0"/>
              <a:t> is </a:t>
            </a:r>
            <a:r>
              <a:rPr lang="nl-NL" sz="2000" dirty="0" err="1"/>
              <a:t>MLiP_Badger</a:t>
            </a:r>
            <a:endParaRPr lang="nl-NL" sz="2000" dirty="0"/>
          </a:p>
          <a:p>
            <a:pPr marL="457200" indent="-457200">
              <a:buFont typeface="Arial" panose="020B0604020202020204" pitchFamily="34" charset="0"/>
              <a:buChar char="•"/>
            </a:pPr>
            <a:r>
              <a:rPr lang="nl-NL" sz="2000" dirty="0"/>
              <a:t>We made </a:t>
            </a:r>
            <a:r>
              <a:rPr lang="nl-NL" sz="2000" dirty="0" err="1"/>
              <a:t>one</a:t>
            </a:r>
            <a:r>
              <a:rPr lang="nl-NL" sz="2000" dirty="0"/>
              <a:t> </a:t>
            </a:r>
            <a:r>
              <a:rPr lang="nl-NL" sz="2000" dirty="0" err="1"/>
              <a:t>submission</a:t>
            </a:r>
            <a:r>
              <a:rPr lang="nl-NL" sz="2000" dirty="0"/>
              <a:t> </a:t>
            </a:r>
            <a:r>
              <a:rPr lang="nl-NL" sz="2000" dirty="0" err="1"/>
              <a:t>with</a:t>
            </a:r>
            <a:r>
              <a:rPr lang="nl-NL" sz="2000" dirty="0"/>
              <a:t> </a:t>
            </a:r>
            <a:r>
              <a:rPr lang="nl-NL" sz="2000" dirty="0" err="1"/>
              <a:t>the</a:t>
            </a:r>
            <a:r>
              <a:rPr lang="nl-NL" sz="2000" dirty="0"/>
              <a:t> </a:t>
            </a:r>
            <a:r>
              <a:rPr lang="nl-NL" sz="2000" dirty="0" err="1"/>
              <a:t>predition</a:t>
            </a:r>
            <a:r>
              <a:rPr lang="nl-NL" sz="2000" dirty="0"/>
              <a:t> made </a:t>
            </a:r>
            <a:r>
              <a:rPr lang="nl-NL" sz="2000" dirty="0" err="1"/>
              <a:t>with</a:t>
            </a:r>
            <a:r>
              <a:rPr lang="nl-NL" sz="2000" dirty="0"/>
              <a:t> ARIMA model. We </a:t>
            </a:r>
            <a:r>
              <a:rPr lang="nl-NL" sz="2000" dirty="0" err="1"/>
              <a:t>used</a:t>
            </a:r>
            <a:r>
              <a:rPr lang="nl-NL" sz="2000" dirty="0"/>
              <a:t> </a:t>
            </a:r>
            <a:r>
              <a:rPr lang="nl-NL" sz="2000" dirty="0" err="1"/>
              <a:t>implementation</a:t>
            </a:r>
            <a:r>
              <a:rPr lang="nl-NL" sz="2000" dirty="0"/>
              <a:t> </a:t>
            </a:r>
            <a:r>
              <a:rPr lang="nl-NL" sz="2000" dirty="0" err="1"/>
              <a:t>from</a:t>
            </a:r>
            <a:r>
              <a:rPr lang="nl-NL" sz="2000" dirty="0"/>
              <a:t> </a:t>
            </a:r>
            <a:r>
              <a:rPr lang="en-US" sz="2000" dirty="0">
                <a:hlinkClick r:id="rId2"/>
              </a:rPr>
              <a:t>statsmodels</a:t>
            </a:r>
            <a:r>
              <a:rPr lang="en-US" sz="2000" dirty="0"/>
              <a:t> Python module – SARIMAX function</a:t>
            </a:r>
          </a:p>
          <a:p>
            <a:pPr marL="457200" indent="-457200">
              <a:buFont typeface="Arial" panose="020B0604020202020204" pitchFamily="34" charset="0"/>
              <a:buChar char="•"/>
            </a:pPr>
            <a:r>
              <a:rPr lang="nl-NL" sz="2000" dirty="0"/>
              <a:t>We </a:t>
            </a:r>
            <a:r>
              <a:rPr lang="nl-NL" sz="2000" dirty="0" err="1"/>
              <a:t>decided</a:t>
            </a:r>
            <a:r>
              <a:rPr lang="nl-NL" sz="2000" dirty="0"/>
              <a:t> </a:t>
            </a:r>
            <a:r>
              <a:rPr lang="nl-NL" sz="2000" dirty="0" err="1"/>
              <a:t>to</a:t>
            </a:r>
            <a:r>
              <a:rPr lang="nl-NL" sz="2000" dirty="0"/>
              <a:t> experiment </a:t>
            </a:r>
            <a:r>
              <a:rPr lang="nl-NL" sz="2000" dirty="0" err="1"/>
              <a:t>with</a:t>
            </a:r>
            <a:r>
              <a:rPr lang="nl-NL" sz="2000" dirty="0"/>
              <a:t> </a:t>
            </a:r>
            <a:r>
              <a:rPr lang="nl-NL" sz="2000" dirty="0" err="1"/>
              <a:t>this</a:t>
            </a:r>
            <a:r>
              <a:rPr lang="nl-NL" sz="2000" dirty="0"/>
              <a:t> model </a:t>
            </a:r>
            <a:r>
              <a:rPr lang="nl-NL" sz="2000" dirty="0" err="1"/>
              <a:t>because</a:t>
            </a:r>
            <a:r>
              <a:rPr lang="nl-NL" sz="2000" dirty="0"/>
              <a:t> (</a:t>
            </a:r>
            <a:r>
              <a:rPr lang="nl-NL" sz="2000" dirty="0" err="1"/>
              <a:t>why</a:t>
            </a:r>
            <a:r>
              <a:rPr lang="nl-NL" sz="2000" dirty="0"/>
              <a:t>? As far as I </a:t>
            </a:r>
            <a:r>
              <a:rPr lang="nl-NL" sz="2000" dirty="0" err="1"/>
              <a:t>can</a:t>
            </a:r>
            <a:r>
              <a:rPr lang="nl-NL" sz="2000" dirty="0"/>
              <a:t> </a:t>
            </a:r>
            <a:r>
              <a:rPr lang="nl-NL" sz="2000" dirty="0" err="1"/>
              <a:t>see</a:t>
            </a:r>
            <a:r>
              <a:rPr lang="nl-NL" sz="2000" dirty="0"/>
              <a:t> </a:t>
            </a:r>
            <a:r>
              <a:rPr lang="nl-NL" sz="2000" dirty="0" err="1"/>
              <a:t>now</a:t>
            </a:r>
            <a:r>
              <a:rPr lang="nl-NL" sz="2000" dirty="0"/>
              <a:t> </a:t>
            </a:r>
            <a:r>
              <a:rPr lang="nl-NL" sz="2000" dirty="0" err="1"/>
              <a:t>the</a:t>
            </a:r>
            <a:r>
              <a:rPr lang="nl-NL" sz="2000" dirty="0"/>
              <a:t> </a:t>
            </a:r>
            <a:r>
              <a:rPr lang="nl-NL" sz="2000" dirty="0" err="1"/>
              <a:t>used</a:t>
            </a:r>
            <a:r>
              <a:rPr lang="nl-NL" sz="2000" dirty="0"/>
              <a:t> </a:t>
            </a:r>
            <a:r>
              <a:rPr lang="nl-NL" sz="2000" dirty="0" err="1"/>
              <a:t>implementation</a:t>
            </a:r>
            <a:r>
              <a:rPr lang="nl-NL" sz="2000" dirty="0"/>
              <a:t> </a:t>
            </a:r>
            <a:r>
              <a:rPr lang="nl-NL" sz="2000" dirty="0" err="1"/>
              <a:t>allows</a:t>
            </a:r>
            <a:r>
              <a:rPr lang="nl-NL" sz="2000" dirty="0"/>
              <a:t> </a:t>
            </a:r>
            <a:r>
              <a:rPr lang="nl-NL" sz="2000" dirty="0" err="1"/>
              <a:t>to</a:t>
            </a:r>
            <a:r>
              <a:rPr lang="nl-NL" sz="2000" dirty="0"/>
              <a:t> </a:t>
            </a:r>
            <a:r>
              <a:rPr lang="nl-NL" sz="2000" dirty="0" err="1"/>
              <a:t>try</a:t>
            </a:r>
            <a:r>
              <a:rPr lang="nl-NL" sz="2000" dirty="0"/>
              <a:t> different options: ARIMA, ARIMAX, SARIMAX, </a:t>
            </a:r>
            <a:r>
              <a:rPr lang="nl-NL" sz="2000" dirty="0" err="1"/>
              <a:t>this</a:t>
            </a:r>
            <a:r>
              <a:rPr lang="nl-NL" sz="2000" dirty="0"/>
              <a:t> </a:t>
            </a:r>
            <a:r>
              <a:rPr lang="nl-NL" sz="2000" dirty="0" err="1"/>
              <a:t>could</a:t>
            </a:r>
            <a:r>
              <a:rPr lang="nl-NL" sz="2000" dirty="0"/>
              <a:t> </a:t>
            </a:r>
            <a:r>
              <a:rPr lang="nl-NL" sz="2000" dirty="0" err="1"/>
              <a:t>be</a:t>
            </a:r>
            <a:r>
              <a:rPr lang="nl-NL" sz="2000" dirty="0"/>
              <a:t> </a:t>
            </a:r>
            <a:r>
              <a:rPr lang="nl-NL" sz="2000" dirty="0" err="1"/>
              <a:t>an</a:t>
            </a:r>
            <a:r>
              <a:rPr lang="nl-NL" sz="2000" dirty="0"/>
              <a:t> argument)</a:t>
            </a:r>
          </a:p>
          <a:p>
            <a:pPr marL="457200" indent="-457200">
              <a:buFont typeface="Arial" panose="020B0604020202020204" pitchFamily="34" charset="0"/>
              <a:buChar char="•"/>
            </a:pPr>
            <a:r>
              <a:rPr lang="ru-RU" sz="2000" dirty="0"/>
              <a:t>70 (?) </a:t>
            </a:r>
            <a:r>
              <a:rPr lang="en-US" sz="2000" dirty="0"/>
              <a:t>last samples are used as training data</a:t>
            </a:r>
          </a:p>
          <a:p>
            <a:pPr marL="457200" indent="-457200">
              <a:buFont typeface="Arial" panose="020B0604020202020204" pitchFamily="34" charset="0"/>
              <a:buChar char="•"/>
            </a:pPr>
            <a:r>
              <a:rPr lang="nl-NL" sz="2000" dirty="0"/>
              <a:t>Public score </a:t>
            </a:r>
            <a:r>
              <a:rPr lang="ru-RU" sz="2000" dirty="0"/>
              <a:t>1.08216</a:t>
            </a:r>
            <a:endParaRPr lang="en-US" sz="2000" dirty="0"/>
          </a:p>
          <a:p>
            <a:pPr marL="457200" indent="-457200">
              <a:buFont typeface="Arial" panose="020B0604020202020204" pitchFamily="34" charset="0"/>
              <a:buChar char="•"/>
            </a:pPr>
            <a:r>
              <a:rPr lang="en-US" sz="2000" dirty="0"/>
              <a:t>This helped to figure our how default Kaggle submission works (not from a notebook). Submission was made via Kaggle </a:t>
            </a:r>
            <a:r>
              <a:rPr lang="en-US" sz="2000" dirty="0" err="1"/>
              <a:t>api</a:t>
            </a:r>
            <a:endParaRPr lang="nl-NL" sz="2000" dirty="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nl-NL" sz="2000" dirty="0"/>
          </a:p>
          <a:p>
            <a:pPr marL="457200" indent="-457200">
              <a:buFont typeface="Arial" panose="020B0604020202020204" pitchFamily="34" charset="0"/>
              <a:buChar char="•"/>
            </a:pPr>
            <a:endParaRPr lang="nl-NL" sz="2000" dirty="0"/>
          </a:p>
          <a:p>
            <a:pPr marL="457200" indent="-457200">
              <a:buFont typeface="Arial" panose="020B0604020202020204" pitchFamily="34" charset="0"/>
              <a:buChar char="•"/>
            </a:pPr>
            <a:endParaRPr lang="nl-NL" sz="2000" dirty="0"/>
          </a:p>
          <a:p>
            <a:pPr marL="457200" indent="-457200">
              <a:buFont typeface="Arial" panose="020B0604020202020204" pitchFamily="34" charset="0"/>
              <a:buChar char="•"/>
            </a:pPr>
            <a:endParaRPr lang="ru-RU" sz="2000" dirty="0">
              <a:latin typeface="+mn-lt"/>
            </a:endParaRPr>
          </a:p>
        </p:txBody>
      </p:sp>
    </p:spTree>
    <p:extLst>
      <p:ext uri="{BB962C8B-B14F-4D97-AF65-F5344CB8AC3E}">
        <p14:creationId xmlns:p14="http://schemas.microsoft.com/office/powerpoint/2010/main" val="1497031764"/>
      </p:ext>
    </p:extLst>
  </p:cSld>
  <p:clrMapOvr>
    <a:masterClrMapping/>
  </p:clrMapOvr>
  <p:transition spd="med">
    <p:fade/>
  </p:transition>
</p:sld>
</file>

<file path=ppt/theme/theme1.xml><?xml version="1.0" encoding="utf-8"?>
<a:theme xmlns:a="http://schemas.openxmlformats.org/drawingml/2006/main" name="1_Basis N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800" dirty="0" smtClean="0">
            <a:latin typeface="+mn-lt"/>
          </a:defRPr>
        </a:defPPr>
      </a:lstStyle>
    </a:txDef>
  </a:objectDefaults>
  <a:extraClrSchemeLst/>
  <a:extLst>
    <a:ext uri="{05A4C25C-085E-4340-85A3-A5531E510DB2}">
      <thm15:themeFamily xmlns:thm15="http://schemas.microsoft.com/office/thememl/2012/main" name="Algemeen RU ENG" id="{31A70973-6BBE-824E-B115-509002655E70}" vid="{00DA7A24-36FF-9146-A055-ADCA4A325BDB}"/>
    </a:ext>
  </a:extLst>
</a:theme>
</file>

<file path=ppt/theme/theme2.xml><?xml version="1.0" encoding="utf-8"?>
<a:theme xmlns:a="http://schemas.openxmlformats.org/drawingml/2006/main" name="Titel N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800" dirty="0" err="1" smtClean="0">
            <a:latin typeface="+mn-lt"/>
          </a:defRPr>
        </a:defPPr>
      </a:lstStyle>
    </a:txDef>
  </a:objectDefaults>
  <a:extraClrSchemeLst/>
  <a:extLst>
    <a:ext uri="{05A4C25C-085E-4340-85A3-A5531E510DB2}">
      <thm15:themeFamily xmlns:thm15="http://schemas.microsoft.com/office/thememl/2012/main" name="Algemeen RU ENG" id="{31A70973-6BBE-824E-B115-509002655E70}" vid="{F7EBA6E5-49D9-6C4B-A630-052FDB15E4F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132</TotalTime>
  <Words>287</Words>
  <Application>Microsoft Macintosh PowerPoint</Application>
  <PresentationFormat>Custom</PresentationFormat>
  <Paragraphs>16</Paragraphs>
  <Slides>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Calibri</vt:lpstr>
      <vt:lpstr>Helvetica</vt:lpstr>
      <vt:lpstr>1_Basis NL</vt:lpstr>
      <vt:lpstr>Titel NL</vt:lpstr>
      <vt:lpstr>Kaggle submission and method used</vt:lpstr>
    </vt:vector>
  </TitlesOfParts>
  <Company>Radboud Universiteit Nijmegen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Kramer, I.J. (Ilja)</dc:creator>
  <cp:lastModifiedBy>Eugenia Martynova</cp:lastModifiedBy>
  <cp:revision>9</cp:revision>
  <cp:lastPrinted>2017-01-24T09:58:55Z</cp:lastPrinted>
  <dcterms:created xsi:type="dcterms:W3CDTF">2017-03-20T08:02:45Z</dcterms:created>
  <dcterms:modified xsi:type="dcterms:W3CDTF">2020-04-21T09:04:12Z</dcterms:modified>
</cp:coreProperties>
</file>