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70" r:id="rId8"/>
    <p:sldId id="261" r:id="rId9"/>
    <p:sldId id="268" r:id="rId10"/>
    <p:sldId id="271" r:id="rId11"/>
    <p:sldId id="272" r:id="rId12"/>
    <p:sldId id="273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1" autoAdjust="0"/>
    <p:restoredTop sz="95814"/>
  </p:normalViewPr>
  <p:slideViewPr>
    <p:cSldViewPr snapToGrid="0" snapToObjects="1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06/05/2023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868" y="1401882"/>
            <a:ext cx="6979871" cy="1660496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</a:rPr>
              <a:t>Дипломный проект</a:t>
            </a:r>
            <a:endParaRPr lang="en-UA" b="1" dirty="0">
              <a:latin typeface="+mj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13AEF0A-DCE3-C285-74EF-24856F74D506}"/>
              </a:ext>
            </a:extLst>
          </p:cNvPr>
          <p:cNvSpPr txBox="1">
            <a:spLocks/>
          </p:cNvSpPr>
          <p:nvPr/>
        </p:nvSpPr>
        <p:spPr>
          <a:xfrm>
            <a:off x="768883" y="3205223"/>
            <a:ext cx="6054611" cy="144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+mj-lt"/>
              </a:rPr>
              <a:t>Разработка программного модуля системы учета продаж товаров и предоставляемых услуг для ООО "Бизнес решения"</a:t>
            </a:r>
            <a:endParaRPr lang="ru-UA" dirty="0">
              <a:latin typeface="+mj-lt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3302537" y="5220550"/>
            <a:ext cx="3870960" cy="167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Разработчик: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Будз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Александр Иванович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гр.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ИСП-19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Руководитель: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Кузнецова Л.Х.</a:t>
            </a:r>
            <a:endParaRPr lang="ru-UA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интерфейса программного продукта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26355" y="1742817"/>
            <a:ext cx="7539289" cy="4968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4028" y="1144588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окно под ролью бухгалтер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87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893" y="1343882"/>
            <a:ext cx="7996214" cy="5263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379" y="738025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добавления данных в 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55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6060" y="1207698"/>
            <a:ext cx="5158596" cy="5408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7479" y="523486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вывода данных на печать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69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технологического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Основные этапы технологического процесса разработки программ:</a:t>
            </a:r>
          </a:p>
          <a:p>
            <a:r>
              <a:rPr lang="ru-RU" dirty="0">
                <a:latin typeface="+mj-lt"/>
              </a:rPr>
              <a:t>постановка задачи;</a:t>
            </a:r>
          </a:p>
          <a:p>
            <a:r>
              <a:rPr lang="ru-RU" dirty="0">
                <a:latin typeface="+mj-lt"/>
              </a:rPr>
              <a:t>построение математической модели;</a:t>
            </a:r>
          </a:p>
          <a:p>
            <a:r>
              <a:rPr lang="ru-RU" dirty="0">
                <a:latin typeface="+mj-lt"/>
              </a:rPr>
              <a:t>разработка (выбор и адаптация) алгоритма;</a:t>
            </a:r>
          </a:p>
          <a:p>
            <a:r>
              <a:rPr lang="ru-RU" dirty="0">
                <a:latin typeface="+mj-lt"/>
              </a:rPr>
              <a:t>составление программы;</a:t>
            </a:r>
          </a:p>
          <a:p>
            <a:r>
              <a:rPr lang="ru-RU" dirty="0">
                <a:latin typeface="+mj-lt"/>
              </a:rPr>
              <a:t>тестирование и отладка;</a:t>
            </a:r>
          </a:p>
          <a:p>
            <a:r>
              <a:rPr lang="ru-RU" dirty="0">
                <a:latin typeface="+mj-lt"/>
              </a:rPr>
              <a:t>сдача в эксплуатацию.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3796"/>
            <a:ext cx="10515600" cy="474452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Во время выполнения данного дипломного проекта был разработан программный </a:t>
            </a:r>
            <a:r>
              <a:rPr lang="ru-RU" sz="2000" dirty="0" smtClean="0">
                <a:latin typeface="+mj-lt"/>
              </a:rPr>
              <a:t>модуль </a:t>
            </a:r>
            <a:r>
              <a:rPr lang="ru-RU" sz="2000" dirty="0">
                <a:latin typeface="+mj-lt"/>
              </a:rPr>
              <a:t>системы учета продаж товаров и предоставляемых услуг </a:t>
            </a:r>
            <a:r>
              <a:rPr lang="ru-RU" sz="2000" dirty="0" smtClean="0">
                <a:latin typeface="+mj-lt"/>
              </a:rPr>
              <a:t>для компании </a:t>
            </a:r>
            <a:r>
              <a:rPr lang="ru-RU" sz="2000" dirty="0">
                <a:latin typeface="+mj-lt"/>
              </a:rPr>
              <a:t>ООО "Бизнес </a:t>
            </a:r>
            <a:r>
              <a:rPr lang="ru-RU" sz="2000" dirty="0" smtClean="0">
                <a:latin typeface="+mj-lt"/>
              </a:rPr>
              <a:t>решения».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Разработанный </a:t>
            </a:r>
            <a:r>
              <a:rPr lang="ru-RU" sz="2000" dirty="0">
                <a:latin typeface="+mj-lt"/>
              </a:rPr>
              <a:t>программный модуль рекомендован к внедрению на предприятии ООО «Бизнес решения», так как позволит автоматизировать деятельность учреждения, обеспечивая выполнение всех требуемых функций.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Применение программного продукта будет являться экономически выгодным решением.</a:t>
            </a:r>
          </a:p>
        </p:txBody>
      </p:sp>
    </p:spTree>
    <p:extLst>
      <p:ext uri="{BB962C8B-B14F-4D97-AF65-F5344CB8AC3E}">
        <p14:creationId xmlns:p14="http://schemas.microsoft.com/office/powerpoint/2010/main" val="345889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332" y="2895479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304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34383" y="813006"/>
            <a:ext cx="10515600" cy="54003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/>
              <a:t>Цель дипломного проекта заключается в разработке программного модуля </a:t>
            </a:r>
            <a:r>
              <a:rPr lang="ru-RU" sz="2800" dirty="0"/>
              <a:t>системы учета продаж товаров и предоставляемых услуг для ООО "Бизнес решения"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7900" y="2429992"/>
            <a:ext cx="10515600" cy="366991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+mj-lt"/>
              </a:rPr>
              <a:t>Для достижения поставленной цели необходимо выполнить следующие задачи: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провести технико-экономическую характеристику объекта;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провести сбор, анализ и формирование требований к программному продукту;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выполнить проектирование и разработка архитектуры программного продукта;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выполнить разработку программного продукта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выполнить экономическую часть</a:t>
            </a:r>
            <a:r>
              <a:rPr lang="en-US" dirty="0">
                <a:latin typeface="+mj-lt"/>
              </a:rPr>
              <a:t>;</a:t>
            </a:r>
            <a:endParaRPr lang="ru-RU" dirty="0">
              <a:latin typeface="+mj-lt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+mj-lt"/>
              </a:rPr>
              <a:t>сделать выводы об охране труда и техники безопасности.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4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7794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Технико-экономическая характеристика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ООО «Бизнес решения» –IT –компания,  официальный партнер фирмы «1С» со статусом 1С:Франчайзи уже более 13 лет. Она продаёт программы 1С, настраивает учет, автоматизируем бизнес.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Местонахождение:</a:t>
            </a:r>
          </a:p>
          <a:p>
            <a:pPr marL="0" indent="0">
              <a:buNone/>
            </a:pPr>
            <a:r>
              <a:rPr lang="ru-RU" dirty="0" err="1">
                <a:latin typeface="+mj-lt"/>
              </a:rPr>
              <a:t>г.Волгодонск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ул.Курчатова</a:t>
            </a:r>
            <a:r>
              <a:rPr lang="ru-RU" dirty="0">
                <a:latin typeface="+mj-lt"/>
              </a:rPr>
              <a:t> 45, офис 3</a:t>
            </a:r>
          </a:p>
          <a:p>
            <a:endParaRPr lang="ru-RU" dirty="0"/>
          </a:p>
        </p:txBody>
      </p:sp>
      <p:pic>
        <p:nvPicPr>
          <p:cNvPr id="4" name="Рисунок 3" descr="https://avatars.mds.yandex.net/get-altay/1360498/2a00000165579e38f2131863b2ec4107f22a/XXX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755" y="1917065"/>
            <a:ext cx="4932045" cy="3657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3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Организационная структура предприятия</a:t>
            </a:r>
            <a:endParaRPr lang="ru-RU" dirty="0"/>
          </a:p>
        </p:txBody>
      </p:sp>
      <p:pic>
        <p:nvPicPr>
          <p:cNvPr id="4" name="Рисунок 3" descr="Org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58" y="1871932"/>
            <a:ext cx="8166484" cy="3192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1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Проектирование программного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7821"/>
            <a:ext cx="10515600" cy="5041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Проектирование программного модуля учета и контроля деятельности сотрудников должно включать следующие этапы: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Постановка задачи, анализ требований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Проектирование базы данных.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Разработка функционала модуля.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Разработка пользовательского интерфейса.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Тестирование и отладка модуля. 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Внедрение и поддержка модуля. </a:t>
            </a:r>
          </a:p>
        </p:txBody>
      </p:sp>
    </p:spTree>
    <p:extLst>
      <p:ext uri="{BB962C8B-B14F-4D97-AF65-F5344CB8AC3E}">
        <p14:creationId xmlns:p14="http://schemas.microsoft.com/office/powerpoint/2010/main" val="19471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585" y="195502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ru-RU" dirty="0">
                <a:latin typeface="+mj-lt"/>
                <a:ea typeface="Microsoft YaHei" panose="020B0503020204020204" pitchFamily="34" charset="-122"/>
              </a:rPr>
              <a:t>Задача автоматизации программного модуля системы учета продаж товаров и предоставляемых </a:t>
            </a:r>
            <a:r>
              <a:rPr lang="ru-RU" altLang="ru-RU" dirty="0" smtClean="0">
                <a:latin typeface="+mj-lt"/>
                <a:ea typeface="Microsoft YaHei" panose="020B0503020204020204" pitchFamily="34" charset="-122"/>
              </a:rPr>
              <a:t>услуг в </a:t>
            </a:r>
            <a:r>
              <a:rPr lang="ru-RU" altLang="ru-RU" dirty="0">
                <a:latin typeface="+mj-lt"/>
                <a:ea typeface="Microsoft YaHei" panose="020B0503020204020204" pitchFamily="34" charset="-122"/>
              </a:rPr>
              <a:t>создании системы, которая позволяет анализировать и формировать </a:t>
            </a:r>
            <a:r>
              <a:rPr lang="ru-RU" altLang="ru-RU" dirty="0" smtClean="0">
                <a:latin typeface="+mj-lt"/>
                <a:ea typeface="Microsoft YaHei" panose="020B0503020204020204" pitchFamily="34" charset="-122"/>
              </a:rPr>
              <a:t>отчеты по продажам, </a:t>
            </a:r>
            <a:r>
              <a:rPr lang="ru-RU" altLang="ru-RU" dirty="0">
                <a:latin typeface="+mj-lt"/>
                <a:ea typeface="Microsoft YaHei" panose="020B0503020204020204" pitchFamily="34" charset="-122"/>
              </a:rPr>
              <a:t>автоматизировать рутинный рабочий процесс для повышения эффективности работы организации в целом.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55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Диаграмма потоков данных</a:t>
            </a:r>
          </a:p>
        </p:txBody>
      </p:sp>
      <p:pic>
        <p:nvPicPr>
          <p:cNvPr id="1026" name="Picture 2" descr="ИТ-услу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89" y="1358815"/>
            <a:ext cx="9514667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программирования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67" y1="38565" x2="4867" y2="38565"/>
                        <a14:foregroundMark x1="87168" y1="51570" x2="87168" y2="51570"/>
                        <a14:foregroundMark x1="87168" y1="51570" x2="87168" y2="51570"/>
                        <a14:foregroundMark x1="87168" y1="51570" x2="90708" y2="30045"/>
                        <a14:foregroundMark x1="86726" y1="21076" x2="86726" y2="21076"/>
                        <a14:foregroundMark x1="90708" y1="73094" x2="90708" y2="73094"/>
                        <a14:foregroundMark x1="90708" y1="73094" x2="84513" y2="86547"/>
                        <a14:foregroundMark x1="6195" y1="46188" x2="8407" y2="71749"/>
                        <a14:foregroundMark x1="78319" y1="13453" x2="91150" y2="24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144588"/>
            <a:ext cx="2020422" cy="199360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50234" y="2136339"/>
            <a:ext cx="7858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Microsoft</a:t>
            </a:r>
            <a:r>
              <a:rPr lang="ru-RU" sz="2400" dirty="0"/>
              <a:t>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— это узкоспециализированная линейка программных продуктов от компании </a:t>
            </a:r>
            <a:r>
              <a:rPr lang="ru-RU" sz="2400" dirty="0" err="1"/>
              <a:t>Microsoft</a:t>
            </a:r>
            <a:r>
              <a:rPr lang="ru-RU" sz="2400" dirty="0"/>
              <a:t>, которая включает в себя интегрированную среду разработка программного обеспечения и множество других средств для разработчиков.</a:t>
            </a:r>
          </a:p>
          <a:p>
            <a:r>
              <a:rPr lang="ru-RU" sz="2400" dirty="0"/>
              <a:t>С# («Си Шарп») – один из наиболее быстро растущих, востребованных и при этом «удобных»  языков программирования. Это модификация фундаментального языка С от компании </a:t>
            </a:r>
            <a:r>
              <a:rPr lang="ru-RU" sz="2400" dirty="0" err="1"/>
              <a:t>Microsoft</a:t>
            </a:r>
            <a:r>
              <a:rPr lang="ru-RU" sz="2400" dirty="0"/>
              <a:t>, призванная создать наиболее универсальное средство для разработки программного обеспечения для большого количества устройств и операционных систем. </a:t>
            </a:r>
          </a:p>
        </p:txBody>
      </p:sp>
      <p:pic>
        <p:nvPicPr>
          <p:cNvPr id="9" name="Picture 10" descr="C# | Викии Вики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" y="3917653"/>
            <a:ext cx="2112137" cy="21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6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База данных содержит </a:t>
            </a:r>
            <a:r>
              <a:rPr lang="ru-RU" dirty="0" smtClean="0">
                <a:latin typeface="+mj-lt"/>
              </a:rPr>
              <a:t>одиннадцать </a:t>
            </a:r>
            <a:r>
              <a:rPr lang="ru-RU" dirty="0">
                <a:latin typeface="+mj-lt"/>
              </a:rPr>
              <a:t>связанных таблицы, которых вполне хватает для полноценной работы программы. 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Для проектирование программы выбрана БД </a:t>
            </a:r>
            <a:r>
              <a:rPr lang="ru-RU" dirty="0" err="1">
                <a:latin typeface="+mj-lt"/>
              </a:rPr>
              <a:t>Microsoft</a:t>
            </a:r>
            <a:r>
              <a:rPr lang="ru-RU" dirty="0">
                <a:latin typeface="+mj-lt"/>
              </a:rPr>
              <a:t> SQL </a:t>
            </a:r>
            <a:r>
              <a:rPr lang="ru-RU" dirty="0" err="1">
                <a:latin typeface="+mj-lt"/>
              </a:rPr>
              <a:t>Server</a:t>
            </a:r>
            <a:r>
              <a:rPr lang="ru-RU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+mj-lt"/>
              </a:rPr>
              <a:t>Microsoft</a:t>
            </a:r>
            <a:r>
              <a:rPr lang="ru-RU" dirty="0">
                <a:latin typeface="+mj-lt"/>
              </a:rPr>
              <a:t> SQL </a:t>
            </a:r>
            <a:r>
              <a:rPr lang="ru-RU" dirty="0" err="1">
                <a:latin typeface="+mj-lt"/>
              </a:rPr>
              <a:t>Server</a:t>
            </a:r>
            <a:r>
              <a:rPr lang="ru-RU" dirty="0">
                <a:latin typeface="+mj-lt"/>
              </a:rPr>
              <a:t> — система управления реляционными базами данных (РСУБД), разработанная корпорацией </a:t>
            </a:r>
            <a:r>
              <a:rPr lang="ru-RU" dirty="0" err="1">
                <a:latin typeface="+mj-lt"/>
              </a:rPr>
              <a:t>Microsoft</a:t>
            </a:r>
            <a:r>
              <a:rPr lang="ru-RU" dirty="0">
                <a:latin typeface="+mj-lt"/>
              </a:rPr>
              <a:t>. Основной используемый язык запросов — </a:t>
            </a:r>
            <a:r>
              <a:rPr lang="ru-RU" dirty="0" err="1">
                <a:latin typeface="+mj-lt"/>
              </a:rPr>
              <a:t>Transact</a:t>
            </a:r>
            <a:r>
              <a:rPr lang="ru-RU" dirty="0">
                <a:latin typeface="+mj-lt"/>
              </a:rPr>
              <a:t>-SQL, создан совместно </a:t>
            </a:r>
            <a:r>
              <a:rPr lang="ru-RU" dirty="0" err="1">
                <a:latin typeface="+mj-lt"/>
              </a:rPr>
              <a:t>Microsoft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latin typeface="+mj-lt"/>
              </a:rPr>
              <a:t>Sybase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Transact</a:t>
            </a:r>
            <a:r>
              <a:rPr lang="ru-RU" dirty="0">
                <a:latin typeface="+mj-lt"/>
              </a:rPr>
              <a:t>-SQL является реализацией стандарта ANSI/ISO по структурированному языку запросов (SQL) с расширениями.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58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434</Words>
  <Application>Microsoft Office PowerPoint</Application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Microsoft YaHei</vt:lpstr>
      <vt:lpstr>Arial</vt:lpstr>
      <vt:lpstr>Calibri</vt:lpstr>
      <vt:lpstr>Calibri Light</vt:lpstr>
      <vt:lpstr>Office Theme</vt:lpstr>
      <vt:lpstr>Дипломный проект</vt:lpstr>
      <vt:lpstr>Цель дипломного проекта заключается в разработке программного модуля системы учета продаж товаров и предоставляемых услуг для ООО "Бизнес решения"</vt:lpstr>
      <vt:lpstr>Технико-экономическая характеристика объекта</vt:lpstr>
      <vt:lpstr>Организационная структура предприятия</vt:lpstr>
      <vt:lpstr>Проектирование программного модуля</vt:lpstr>
      <vt:lpstr>Постановка задачи</vt:lpstr>
      <vt:lpstr>Диаграмма потоков данных</vt:lpstr>
      <vt:lpstr>Среда программирования</vt:lpstr>
      <vt:lpstr>Описание базы данных</vt:lpstr>
      <vt:lpstr>Описание интерфейса программного продукта</vt:lpstr>
      <vt:lpstr>Презентация PowerPoint</vt:lpstr>
      <vt:lpstr>Презентация PowerPoint</vt:lpstr>
      <vt:lpstr>Описание технологического процесса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</cp:lastModifiedBy>
  <cp:revision>18</cp:revision>
  <dcterms:created xsi:type="dcterms:W3CDTF">2023-02-11T11:38:42Z</dcterms:created>
  <dcterms:modified xsi:type="dcterms:W3CDTF">2023-06-05T04:36:36Z</dcterms:modified>
</cp:coreProperties>
</file>