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9" r:id="rId6"/>
    <p:sldId id="273" r:id="rId7"/>
    <p:sldId id="264" r:id="rId8"/>
    <p:sldId id="270" r:id="rId9"/>
    <p:sldId id="274" r:id="rId10"/>
    <p:sldId id="275" r:id="rId11"/>
    <p:sldId id="271" r:id="rId12"/>
    <p:sldId id="276" r:id="rId13"/>
    <p:sldId id="272" r:id="rId14"/>
    <p:sldId id="268" r:id="rId15"/>
    <p:sldId id="267" r:id="rId16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98"/>
    <a:srgbClr val="FF7D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444F70-BDFF-28F3-C06B-DF30FB014C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E9CAA-9193-1B05-77F0-37CB8FE65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982" y="1440872"/>
            <a:ext cx="5347854" cy="2844657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C428AC-3469-0F19-121D-5B70E8444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8982" y="4285530"/>
            <a:ext cx="5347854" cy="609744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CD9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2181E5-682A-5E1F-F95B-67AA8EDB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76F8-DB7B-4540-9ABA-C52BBC1354E1}" type="datetimeFigureOut">
              <a:rPr lang="ru-UA" smtClean="0"/>
              <a:t>06/22/2023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19F850-8DB6-655F-CD9F-A4A9FD9B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0EC046-BCDE-EA6E-DFEC-F2A03F35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2C9-1F1E-4CDC-AAAD-661AC3D08B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61683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18201-5E8D-47E5-F89A-858772AE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D86A60-C77B-78B0-EB40-1057AD0C9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9E4E7E-5A1D-D76B-9AA6-73E62753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76F8-DB7B-4540-9ABA-C52BBC1354E1}" type="datetimeFigureOut">
              <a:rPr lang="ru-UA" smtClean="0"/>
              <a:t>06/22/2023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64B37B-022B-6602-A67E-DB7BE54F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C6B379-1399-8991-744B-9983A76C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2C9-1F1E-4CDC-AAAD-661AC3D08B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38286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6D5542-A2A6-20A1-3098-8220F0414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16F3B8-7EDC-A96E-419B-66E8D4650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4495AE-7B2E-4DC4-15A5-4E32B5BB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76F8-DB7B-4540-9ABA-C52BBC1354E1}" type="datetimeFigureOut">
              <a:rPr lang="ru-UA" smtClean="0"/>
              <a:t>06/22/2023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6BB0E5-BC28-0A66-8042-DB98AF5C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FFD120-376D-C026-46B6-BF14491F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2C9-1F1E-4CDC-AAAD-661AC3D08B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31612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DCA48-68DA-EDFB-16A2-FC1C38B8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D5D369-E0BB-7528-4236-243088C28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187F91-3937-934A-F644-847F24E3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76F8-DB7B-4540-9ABA-C52BBC1354E1}" type="datetimeFigureOut">
              <a:rPr lang="ru-UA" smtClean="0"/>
              <a:t>06/22/2023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993CCB-9A5E-6DBC-E94C-EC472E62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8EE10E-8491-EB03-6C3F-D11BA4AE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2C9-1F1E-4CDC-AAAD-661AC3D08B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99218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A6390-A8DD-BD48-20EC-8B452D83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1AA8E0-6F9E-3E7B-8AD9-6B6806733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971F7A-DA39-8B90-0404-8E0C54F3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76F8-DB7B-4540-9ABA-C52BBC1354E1}" type="datetimeFigureOut">
              <a:rPr lang="ru-UA" smtClean="0"/>
              <a:t>06/22/2023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948D0E-A0C4-B202-49AA-9E457426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9D17C3-C06B-C69D-C044-E2B3BA3C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2C9-1F1E-4CDC-AAAD-661AC3D08B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7175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B2F44-CC2A-05EC-CEC5-8B896C1B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0F82F5-161A-596A-EB61-D72DE2650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297459-2C0A-4861-D7F8-4386E9324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8476DD-9505-9C53-F3C7-0ACF6200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76F8-DB7B-4540-9ABA-C52BBC1354E1}" type="datetimeFigureOut">
              <a:rPr lang="ru-UA" smtClean="0"/>
              <a:t>06/22/2023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1489EA-C7FA-E18C-47DC-59A651C6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610FF0-9BEB-C01A-D880-404D762A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2C9-1F1E-4CDC-AAAD-661AC3D08B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89499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FB7BA-B056-7902-9219-CE2C64B5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18161B-EF7A-3B70-A78C-6193E3367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5648D2-0CE2-7C0D-940C-4B71FDC3F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751800-6A6D-80DA-7892-8B99F665A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1D2A25-C496-078B-1F97-287D1E34D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21E032-DF3A-177A-AA69-7C7AA765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76F8-DB7B-4540-9ABA-C52BBC1354E1}" type="datetimeFigureOut">
              <a:rPr lang="ru-UA" smtClean="0"/>
              <a:t>06/22/2023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EDDA581-7F6A-7756-3E3E-1FF33443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21FE4C4-F736-7735-94C4-83B415E7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2C9-1F1E-4CDC-AAAD-661AC3D08B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52378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97B12-2093-18B9-CB2C-A34904CB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ACF204-72C2-8634-9A93-503A5FCF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76F8-DB7B-4540-9ABA-C52BBC1354E1}" type="datetimeFigureOut">
              <a:rPr lang="ru-UA" smtClean="0"/>
              <a:t>06/22/2023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6CCB023-3ABE-A948-6305-881D2235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B67B86-179A-A359-0A73-F4073144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2C9-1F1E-4CDC-AAAD-661AC3D08B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75475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BAE342-69A7-66C5-A41C-56E14D72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76F8-DB7B-4540-9ABA-C52BBC1354E1}" type="datetimeFigureOut">
              <a:rPr lang="ru-UA" smtClean="0"/>
              <a:t>06/22/2023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DD7CC2-7EE9-CE6D-26A1-3D6D967C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0365CB-D61E-6F0F-CAA0-CADD357F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2C9-1F1E-4CDC-AAAD-661AC3D08B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07181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36C08-005D-7CC4-133D-96762E94F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1EF07C-F1C9-D4C6-89B0-B4204CBA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ACDDCB-A8F3-1256-0044-9FF001CAB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CAD732-5A42-DD8A-917C-26124BA9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76F8-DB7B-4540-9ABA-C52BBC1354E1}" type="datetimeFigureOut">
              <a:rPr lang="ru-UA" smtClean="0"/>
              <a:t>06/22/2023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AF0654-C3B6-A797-8158-B8BEF8E0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A6AF3A-2143-DF1B-F67F-5D6BFF58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2C9-1F1E-4CDC-AAAD-661AC3D08B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5995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B183F-9203-3602-2EC2-F0177B35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722E49-0AB4-5AFF-1DCE-2B63154B0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0E0B5D-A2C1-D660-4AF6-32B5CBA85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CC7641-C069-0F2A-4B75-5880BAAA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76F8-DB7B-4540-9ABA-C52BBC1354E1}" type="datetimeFigureOut">
              <a:rPr lang="ru-UA" smtClean="0"/>
              <a:t>06/22/2023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5BBC33-DCA2-6A45-8449-24EFFE30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D9D89C-3C99-1CF5-E384-BD34900A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2C9-1F1E-4CDC-AAAD-661AC3D08B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66505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8FEB626-3800-2998-FED6-0E4C1962E74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334B3-C9A0-77DA-03D4-71FAFFF0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637" y="547687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7394DD-FC56-2379-6AD7-D7F8AD8B0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873ED8-226D-A484-4D3B-2B8D2B5FD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876F8-DB7B-4540-9ABA-C52BBC1354E1}" type="datetimeFigureOut">
              <a:rPr lang="ru-UA" smtClean="0"/>
              <a:t>06/22/2023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D26B72-7898-6FA1-6F69-C5943C03F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0AED20-49C6-2A7B-FC2C-6A89C8F6A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642C9-1F1E-4CDC-AAAD-661AC3D08B5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2850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A82CD6F-161F-7549-1405-0FACF0D10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560" y="983679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  <a:t>Дипломный проект</a:t>
            </a:r>
            <a:endParaRPr lang="ru-UA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8C9A6D07-F9A2-F4A2-8734-7A2D75997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5712" y="3371279"/>
            <a:ext cx="9144000" cy="165576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Разработка программного модуля учета и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подбора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персонала для ООО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“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Бизнес решения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”</a:t>
            </a:r>
            <a:endParaRPr lang="ru-RU" dirty="0" smtClean="0">
              <a:solidFill>
                <a:schemeClr val="tx2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endParaRPr lang="ru-RU" dirty="0" smtClean="0"/>
          </a:p>
          <a:p>
            <a:endParaRPr lang="ru-UA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8C9A6D07-F9A2-F4A2-8734-7A2D7599711D}"/>
              </a:ext>
            </a:extLst>
          </p:cNvPr>
          <p:cNvSpPr txBox="1">
            <a:spLocks/>
          </p:cNvSpPr>
          <p:nvPr/>
        </p:nvSpPr>
        <p:spPr>
          <a:xfrm>
            <a:off x="7507224" y="5367527"/>
            <a:ext cx="4840224" cy="131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rgbClr val="3F5879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UA" dirty="0"/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8C9A6D07-F9A2-F4A2-8734-7A2D7599711D}"/>
              </a:ext>
            </a:extLst>
          </p:cNvPr>
          <p:cNvSpPr txBox="1">
            <a:spLocks/>
          </p:cNvSpPr>
          <p:nvPr/>
        </p:nvSpPr>
        <p:spPr>
          <a:xfrm>
            <a:off x="8321040" y="5187887"/>
            <a:ext cx="3870960" cy="1670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rgbClr val="3F5879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Century Gothic" panose="020B0502020202020204" pitchFamily="34" charset="0"/>
              </a:rPr>
              <a:t>Разработчик: </a:t>
            </a:r>
            <a:r>
              <a:rPr lang="ru-RU" dirty="0" smtClean="0">
                <a:latin typeface="Century Gothic" panose="020B0502020202020204" pitchFamily="34" charset="0"/>
              </a:rPr>
              <a:t>Коломийченко Елизавета Александровна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гр. </a:t>
            </a:r>
            <a:r>
              <a:rPr lang="ru-RU" dirty="0" smtClean="0">
                <a:latin typeface="Century Gothic" panose="020B0502020202020204" pitchFamily="34" charset="0"/>
              </a:rPr>
              <a:t>ИСП-19</a:t>
            </a:r>
            <a:endParaRPr lang="ru-RU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Century Gothic" panose="020B0502020202020204" pitchFamily="34" charset="0"/>
              </a:rPr>
              <a:t>Руководитель: </a:t>
            </a:r>
            <a:r>
              <a:rPr lang="ru-RU" dirty="0" smtClean="0">
                <a:latin typeface="Century Gothic" panose="020B0502020202020204" pitchFamily="34" charset="0"/>
              </a:rPr>
              <a:t>Брежнев Е.А.</a:t>
            </a:r>
            <a:endParaRPr lang="ru-UA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02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841"/>
          <a:stretch/>
        </p:blipFill>
        <p:spPr>
          <a:xfrm>
            <a:off x="1935930" y="1213339"/>
            <a:ext cx="8249801" cy="53559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5276" y="768660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Окно добавления сотрудника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912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56239" y="70338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Окно с резюме соискателя</a:t>
            </a: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483" y="1257300"/>
            <a:ext cx="8648363" cy="535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2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608" y="1150675"/>
            <a:ext cx="7973538" cy="55062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6483" y="707114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Окно изменение резюме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644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73681" y="932033"/>
            <a:ext cx="4539396" cy="5670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8654" y="465992"/>
            <a:ext cx="426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Окно с выводом резюме на печать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514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50637" y="547687"/>
            <a:ext cx="10515600" cy="365125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Century Gothic" panose="020B0502020202020204" pitchFamily="34" charset="0"/>
              </a:rPr>
              <a:t>Заключение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563624"/>
            <a:ext cx="10515600" cy="46133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Century Gothic" panose="020B0502020202020204" pitchFamily="34" charset="0"/>
              </a:rPr>
              <a:t>Во время выполнения данного дипломного проекта был разработан программный модуль учета и подбора персонала для ООО "Бизнес решения".</a:t>
            </a:r>
          </a:p>
          <a:p>
            <a:pPr marL="0" indent="0" algn="just">
              <a:buNone/>
            </a:pPr>
            <a:r>
              <a:rPr lang="ru-RU" dirty="0" smtClean="0">
                <a:latin typeface="Century Gothic" panose="020B0502020202020204" pitchFamily="34" charset="0"/>
              </a:rPr>
              <a:t>Разработанный </a:t>
            </a:r>
            <a:r>
              <a:rPr lang="ru-RU" dirty="0">
                <a:latin typeface="Century Gothic" panose="020B0502020202020204" pitchFamily="34" charset="0"/>
              </a:rPr>
              <a:t>программный модуль рекомендован к внедрению на предприятии ООО «Бизнес решения», так как позволит автоматизировать деятельность учреждения, обеспечивая выполнение всех требуемых функций.</a:t>
            </a:r>
          </a:p>
          <a:p>
            <a:pPr marL="0" indent="0" algn="just">
              <a:buNone/>
            </a:pPr>
            <a:r>
              <a:rPr lang="ru-RU" dirty="0">
                <a:latin typeface="Century Gothic" panose="020B0502020202020204" pitchFamily="34" charset="0"/>
              </a:rPr>
              <a:t>Применение программного продукта будет являться экономически выгодным решением.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8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01624" y="3007742"/>
            <a:ext cx="10515600" cy="66934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Спасибо за внимание!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00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20496" y="1261872"/>
            <a:ext cx="10515600" cy="677858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ru-RU" sz="3600" dirty="0" smtClean="0">
                <a:latin typeface="Century Gothic" panose="020B0502020202020204" pitchFamily="34" charset="0"/>
              </a:rPr>
              <a:t>Цель дипломного проекта заключается в разработке программного модуля учета и подбора персонала для ООО </a:t>
            </a:r>
            <a:r>
              <a:rPr lang="en-US" sz="3600" dirty="0" smtClean="0">
                <a:latin typeface="Century Gothic" panose="020B0502020202020204" pitchFamily="34" charset="0"/>
              </a:rPr>
              <a:t>“</a:t>
            </a:r>
            <a:r>
              <a:rPr lang="ru-RU" sz="3600" dirty="0" smtClean="0">
                <a:latin typeface="Century Gothic" panose="020B0502020202020204" pitchFamily="34" charset="0"/>
              </a:rPr>
              <a:t>Бизнес решения</a:t>
            </a:r>
            <a:r>
              <a:rPr lang="en-US" sz="3600" dirty="0" smtClean="0">
                <a:latin typeface="Century Gothic" panose="020B0502020202020204" pitchFamily="34" charset="0"/>
              </a:rPr>
              <a:t>”</a:t>
            </a:r>
            <a:r>
              <a:rPr lang="ru-RU" dirty="0">
                <a:latin typeface="Century Gothic" panose="020B0502020202020204" pitchFamily="34" charset="0"/>
              </a:rPr>
              <a:t/>
            </a:r>
            <a:br>
              <a:rPr lang="ru-RU" dirty="0">
                <a:latin typeface="Century Gothic" panose="020B0502020202020204" pitchFamily="34" charset="0"/>
              </a:rPr>
            </a:b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920496" y="2326957"/>
            <a:ext cx="10515600" cy="453104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dirty="0">
                <a:latin typeface="Century Gothic" panose="020B0502020202020204" pitchFamily="34" charset="0"/>
              </a:rPr>
              <a:t>Для достижения поставленной цели необходимо выполнить следующие задачи: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ru-RU" dirty="0">
                <a:latin typeface="Century Gothic" panose="020B0502020202020204" pitchFamily="34" charset="0"/>
              </a:rPr>
              <a:t>провести технико-экономическую характеристику объекта;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ru-RU" dirty="0">
                <a:latin typeface="Century Gothic" panose="020B0502020202020204" pitchFamily="34" charset="0"/>
              </a:rPr>
              <a:t>провести сбор, анализ и формирование требований к программному продукту;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ru-RU" dirty="0">
                <a:latin typeface="Century Gothic" panose="020B0502020202020204" pitchFamily="34" charset="0"/>
              </a:rPr>
              <a:t>выполнить проектирование и разработка архитектуры программного продукта;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ru-RU" dirty="0">
                <a:latin typeface="Century Gothic" panose="020B0502020202020204" pitchFamily="34" charset="0"/>
              </a:rPr>
              <a:t>выполнить разработку программного продукта</a:t>
            </a:r>
            <a:r>
              <a:rPr lang="en-US" dirty="0">
                <a:latin typeface="Century Gothic" panose="020B0502020202020204" pitchFamily="34" charset="0"/>
              </a:rPr>
              <a:t>;</a:t>
            </a:r>
            <a:endParaRPr lang="ru-RU" dirty="0">
              <a:latin typeface="Century Gothic" panose="020B0502020202020204" pitchFamily="34" charset="0"/>
            </a:endParaRP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ru-RU" dirty="0">
                <a:latin typeface="Century Gothic" panose="020B0502020202020204" pitchFamily="34" charset="0"/>
              </a:rPr>
              <a:t>выполнить экономическую часть</a:t>
            </a:r>
            <a:r>
              <a:rPr lang="en-US" dirty="0">
                <a:latin typeface="Century Gothic" panose="020B0502020202020204" pitchFamily="34" charset="0"/>
              </a:rPr>
              <a:t>;</a:t>
            </a:r>
            <a:endParaRPr lang="ru-RU" dirty="0">
              <a:latin typeface="Century Gothic" panose="020B0502020202020204" pitchFamily="34" charset="0"/>
            </a:endParaRP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ru-RU" dirty="0">
                <a:latin typeface="Century Gothic" panose="020B0502020202020204" pitchFamily="34" charset="0"/>
              </a:rPr>
              <a:t>сделать выводы об охране труда и техники безопасности.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410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593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Технико-экономическая характеристика объекта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834769"/>
            <a:ext cx="50962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entury Gothic" panose="020B0502020202020204" pitchFamily="34" charset="0"/>
              </a:rPr>
              <a:t>ООО «Бизнес решения» </a:t>
            </a:r>
            <a:r>
              <a:rPr lang="ru-RU" dirty="0" smtClean="0">
                <a:latin typeface="Century Gothic" panose="020B0502020202020204" pitchFamily="34" charset="0"/>
              </a:rPr>
              <a:t>–</a:t>
            </a:r>
            <a:r>
              <a:rPr lang="ru-RU" dirty="0">
                <a:latin typeface="Century Gothic" panose="020B0502020202020204" pitchFamily="34" charset="0"/>
              </a:rPr>
              <a:t>IT </a:t>
            </a:r>
            <a:r>
              <a:rPr lang="ru-RU" dirty="0" smtClean="0">
                <a:latin typeface="Century Gothic" panose="020B0502020202020204" pitchFamily="34" charset="0"/>
              </a:rPr>
              <a:t>–компания,</a:t>
            </a:r>
            <a:r>
              <a:rPr lang="ru-RU" dirty="0">
                <a:latin typeface="Century Gothic" panose="020B0502020202020204" pitchFamily="34" charset="0"/>
              </a:rPr>
              <a:t>  официальный партнер фирмы «1С» со статусом 1С:Франчайзи уже более 13 лет</a:t>
            </a:r>
            <a:r>
              <a:rPr lang="ru-RU" dirty="0" smtClean="0">
                <a:latin typeface="Century Gothic" panose="020B0502020202020204" pitchFamily="34" charset="0"/>
              </a:rPr>
              <a:t>. Она продаёт </a:t>
            </a:r>
            <a:r>
              <a:rPr lang="ru-RU" dirty="0">
                <a:latin typeface="Century Gothic" panose="020B0502020202020204" pitchFamily="34" charset="0"/>
              </a:rPr>
              <a:t>программы 1С, </a:t>
            </a:r>
            <a:r>
              <a:rPr lang="ru-RU" dirty="0" smtClean="0">
                <a:latin typeface="Century Gothic" panose="020B0502020202020204" pitchFamily="34" charset="0"/>
              </a:rPr>
              <a:t>настраивает </a:t>
            </a:r>
            <a:r>
              <a:rPr lang="ru-RU" dirty="0">
                <a:latin typeface="Century Gothic" panose="020B0502020202020204" pitchFamily="34" charset="0"/>
              </a:rPr>
              <a:t>учет, автоматизируем бизнес</a:t>
            </a:r>
            <a:r>
              <a:rPr lang="ru-RU" dirty="0" smtClean="0">
                <a:latin typeface="Century Gothic" panose="020B0502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6" name="Рисунок 5" descr="https://avatars.mds.yandex.net/get-altay/1360498/2a00000165579e38f2131863b2ec4107f22a/XXX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1755" y="1917065"/>
            <a:ext cx="4932045" cy="3657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3454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529718"/>
            <a:ext cx="10515600" cy="66934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Постановка задачи</a:t>
            </a:r>
            <a:r>
              <a:rPr lang="ru-RU" dirty="0">
                <a:latin typeface="Century Gothic" panose="020B0502020202020204" pitchFamily="34" charset="0"/>
              </a:rPr>
              <a:t>: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606552" y="1843913"/>
            <a:ext cx="10978896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altLang="ru-RU" sz="3600" dirty="0">
                <a:latin typeface="Century Gothic" panose="020B0502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Задача автоматизации программного модуля системы учета продаж </a:t>
            </a:r>
            <a:r>
              <a:rPr lang="ru-RU" altLang="ru-RU" sz="3600" dirty="0" smtClean="0">
                <a:latin typeface="Century Gothic" panose="020B0502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и </a:t>
            </a:r>
            <a:r>
              <a:rPr lang="ru-RU" altLang="ru-RU" sz="3600" dirty="0">
                <a:latin typeface="Century Gothic" panose="020B0502020202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предоставляемых услуг в создании системы, которая позволяет анализировать и формировать отчеты по продажам, автоматизировать рутинный рабочий процесс для повышения эффективности работы организации в целом.</a:t>
            </a:r>
          </a:p>
          <a:p>
            <a:endParaRPr lang="ru-RU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998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Диаграмма потоков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4" name="Рисунок 3" descr="C:\Users\sasha\Downloads\Копия ИТ-услуги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849" y="1115568"/>
            <a:ext cx="8215567" cy="5413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4600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Диаграмма вариантов использования</a:t>
            </a:r>
          </a:p>
        </p:txBody>
      </p:sp>
      <p:pic>
        <p:nvPicPr>
          <p:cNvPr id="1026" name="Picture 2" descr="уцвыВ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35" y="1394651"/>
            <a:ext cx="6752653" cy="506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2068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50637" y="547687"/>
            <a:ext cx="10515600" cy="3651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Среда программирования:</a:t>
            </a:r>
          </a:p>
        </p:txBody>
      </p:sp>
      <p:pic>
        <p:nvPicPr>
          <p:cNvPr id="5" name="Picture 6" descr="Файл:Visual Studio 2012 logo and wordmark.svg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667" y="1517968"/>
            <a:ext cx="4912796" cy="82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# | Викии Вики | Fan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463" y="2639851"/>
            <a:ext cx="2258440" cy="225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Первое приложение WP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132" y="3773517"/>
            <a:ext cx="4417475" cy="308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 Sourcing a Logo |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37" y="2639851"/>
            <a:ext cx="2267331" cy="226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692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Описание интерфейса программного продукта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0637" y="1243445"/>
            <a:ext cx="8065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Главное окно при входе под ролью Сотрудник, вкладка Сотрудники</a:t>
            </a: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442"/>
          <a:stretch/>
        </p:blipFill>
        <p:spPr>
          <a:xfrm>
            <a:off x="1907929" y="1612777"/>
            <a:ext cx="8282355" cy="509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74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448" y="1362808"/>
            <a:ext cx="8503427" cy="52369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6822" y="891753"/>
            <a:ext cx="777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Главное окно при входе под ролью Сотрудник, вкладка Вакансия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236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Custom 4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A5B4"/>
      </a:accent1>
      <a:accent2>
        <a:srgbClr val="FE7C74"/>
      </a:accent2>
      <a:accent3>
        <a:srgbClr val="A5A5A5"/>
      </a:accent3>
      <a:accent4>
        <a:srgbClr val="FDCD97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258</Words>
  <Application>Microsoft Office PowerPoint</Application>
  <PresentationFormat>Широкоэкранный</PresentationFormat>
  <Paragraphs>32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Microsoft YaHei</vt:lpstr>
      <vt:lpstr>Arial</vt:lpstr>
      <vt:lpstr>Calibri</vt:lpstr>
      <vt:lpstr>Calibri Light</vt:lpstr>
      <vt:lpstr>Century Gothic</vt:lpstr>
      <vt:lpstr>Times New Roman</vt:lpstr>
      <vt:lpstr>Тема Office</vt:lpstr>
      <vt:lpstr>Дипломный проект</vt:lpstr>
      <vt:lpstr>Цель дипломного проекта заключается в разработке программного модуля учета и подбора персонала для ООО “Бизнес решения” </vt:lpstr>
      <vt:lpstr>Технико-экономическая характеристика объекта</vt:lpstr>
      <vt:lpstr>Постановка задачи:</vt:lpstr>
      <vt:lpstr>Диаграмма потоков данных</vt:lpstr>
      <vt:lpstr>Диаграмма вариантов использования</vt:lpstr>
      <vt:lpstr>Среда программирования:</vt:lpstr>
      <vt:lpstr>Описание интерфейса программного продукта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Александр</cp:lastModifiedBy>
  <cp:revision>19</cp:revision>
  <dcterms:created xsi:type="dcterms:W3CDTF">2023-02-07T22:07:12Z</dcterms:created>
  <dcterms:modified xsi:type="dcterms:W3CDTF">2023-06-22T09:40:42Z</dcterms:modified>
</cp:coreProperties>
</file>