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74" r:id="rId6"/>
    <p:sldId id="270" r:id="rId7"/>
    <p:sldId id="261" r:id="rId8"/>
    <p:sldId id="271" r:id="rId9"/>
    <p:sldId id="272" r:id="rId10"/>
    <p:sldId id="276" r:id="rId11"/>
    <p:sldId id="273" r:id="rId12"/>
    <p:sldId id="262" r:id="rId13"/>
    <p:sldId id="263" r:id="rId14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813"/>
    <a:srgbClr val="FAB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5814"/>
  </p:normalViewPr>
  <p:slideViewPr>
    <p:cSldViewPr snapToGrid="0" snapToObjects="1">
      <p:cViewPr varScale="1">
        <p:scale>
          <a:sx n="115" d="100"/>
          <a:sy n="115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06/22/2023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6036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06/22/2023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83083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06/22/2023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33404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06/22/2023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62204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06/22/2023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3643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06/22/2023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77776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06/22/2023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5908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06/22/2023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56236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06/22/2023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26594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06/22/2023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43353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06/22/2023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6361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EA87-86B7-834A-A87D-CEE75A2A3BFC}" type="datetimeFigureOut">
              <a:rPr lang="en-UA" smtClean="0"/>
              <a:t>06/22/2023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882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A8F9-4B70-7344-BB17-971292C4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868" y="1401882"/>
            <a:ext cx="6979871" cy="1660496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endParaRPr lang="en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13AEF0A-DCE3-C285-74EF-24856F74D506}"/>
              </a:ext>
            </a:extLst>
          </p:cNvPr>
          <p:cNvSpPr txBox="1">
            <a:spLocks/>
          </p:cNvSpPr>
          <p:nvPr/>
        </p:nvSpPr>
        <p:spPr>
          <a:xfrm>
            <a:off x="768883" y="3205223"/>
            <a:ext cx="6054611" cy="1444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системы учета продаж  и предоставляемых услуг для ООО "Бизнес решения"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C9A6D07-F9A2-F4A2-8734-7A2D7599711D}"/>
              </a:ext>
            </a:extLst>
          </p:cNvPr>
          <p:cNvSpPr txBox="1">
            <a:spLocks/>
          </p:cNvSpPr>
          <p:nvPr/>
        </p:nvSpPr>
        <p:spPr>
          <a:xfrm>
            <a:off x="3302537" y="5220550"/>
            <a:ext cx="3870960" cy="1670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3F587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Разработчик: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Будз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 Иванович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гр.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ИСП-19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Кузнецова Л.Х.</a:t>
            </a:r>
            <a:endParaRPr lang="ru-UA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50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70" r="528"/>
          <a:stretch/>
        </p:blipFill>
        <p:spPr>
          <a:xfrm>
            <a:off x="2128058" y="1288473"/>
            <a:ext cx="8013182" cy="53404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4028" y="700441"/>
            <a:ext cx="924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окно под ролью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1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7479" y="523486"/>
            <a:ext cx="924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вывода данных на печать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388" y="892818"/>
            <a:ext cx="5569528" cy="586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91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75117"/>
            <a:ext cx="10515600" cy="474452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выполнения данного дипломного проекта был разработан программный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учета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 товаров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предоставляемых услуг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компании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«Бизнес решения».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модуль рекомендован к внедрению на предприятии ООО «Бизнес решения», так как позволит автоматизировать деятельность учреждения, обеспечивая выполнение всех требуемых функций.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программного продукта будет являться экономически выгодным решением.</a:t>
            </a:r>
          </a:p>
        </p:txBody>
      </p:sp>
    </p:spTree>
    <p:extLst>
      <p:ext uri="{BB962C8B-B14F-4D97-AF65-F5344CB8AC3E}">
        <p14:creationId xmlns:p14="http://schemas.microsoft.com/office/powerpoint/2010/main" val="3458892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121" y="3108001"/>
            <a:ext cx="10515600" cy="779463"/>
          </a:xfrm>
        </p:spPr>
        <p:txBody>
          <a:bodyPr>
            <a:noAutofit/>
          </a:bodyPr>
          <a:lstStyle/>
          <a:p>
            <a:pPr algn="ctr"/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7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34383" y="813006"/>
            <a:ext cx="10515600" cy="540039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дипломного проекта заключается в разработке программного модуля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учета продаж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предоставляемых услуг для ООО "Бизнес решения"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7900" y="2429992"/>
            <a:ext cx="10515600" cy="366991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необходимо выполнить следующие задачи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технико-экономическую характеристику объекта;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сбор, анализ и формирование требований к программному продукту;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проектирование и разработка архитектуры программного продукта;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разработку программного продукта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экономическую часть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выводы об охране труда и техники безопасности.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67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7794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Технико-экономическая характеристика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ООО «Бизнес решения» –IT –компания,  официальный партнер фирмы «1С» со статусом 1С:Франчайзи уже более 13 лет. Она продаёт программы 1С, настраивает учет,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автоматизируют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https://avatars.mds.yandex.net/get-altay/1360498/2a00000165579e38f2131863b2ec4107f22a/XXX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1755" y="1917065"/>
            <a:ext cx="4932045" cy="36576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7342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8585" y="195502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altLang="ru-RU" sz="3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Задача автоматизации программного модуля системы учета продаж </a:t>
            </a:r>
            <a:r>
              <a:rPr lang="ru-RU" altLang="ru-RU" sz="32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и </a:t>
            </a:r>
            <a:r>
              <a:rPr lang="ru-RU" altLang="ru-RU" sz="3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предоставляемых </a:t>
            </a:r>
            <a:r>
              <a:rPr lang="ru-RU" altLang="ru-RU" sz="32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услуг в </a:t>
            </a:r>
            <a:r>
              <a:rPr lang="ru-RU" altLang="ru-RU" sz="3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создании системы, которая позволяет анализировать и формировать </a:t>
            </a:r>
            <a:r>
              <a:rPr lang="ru-RU" altLang="ru-RU" sz="32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отчеты по продажам, </a:t>
            </a:r>
            <a:r>
              <a:rPr lang="ru-RU" altLang="ru-RU" sz="32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автоматизировать рутинный рабочий процесс для повышения эффективности работы организации в целом.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52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65759" y="1144588"/>
            <a:ext cx="7260482" cy="55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потоков данных</a:t>
            </a:r>
          </a:p>
        </p:txBody>
      </p:sp>
      <p:pic>
        <p:nvPicPr>
          <p:cNvPr id="1026" name="Picture 2" descr="ИТ-услуг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89" y="1358815"/>
            <a:ext cx="9514667" cy="518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35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программирования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67" y1="38565" x2="4867" y2="38565"/>
                        <a14:foregroundMark x1="87168" y1="51570" x2="87168" y2="51570"/>
                        <a14:foregroundMark x1="87168" y1="51570" x2="87168" y2="51570"/>
                        <a14:foregroundMark x1="87168" y1="51570" x2="90708" y2="30045"/>
                        <a14:foregroundMark x1="86726" y1="21076" x2="86726" y2="21076"/>
                        <a14:foregroundMark x1="90708" y1="73094" x2="90708" y2="73094"/>
                        <a14:foregroundMark x1="90708" y1="73094" x2="84513" y2="86547"/>
                        <a14:foregroundMark x1="6195" y1="46188" x2="8407" y2="71749"/>
                        <a14:foregroundMark x1="78319" y1="13453" x2="91150" y2="242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6313" y="1144588"/>
            <a:ext cx="2020422" cy="1993602"/>
          </a:xfrm>
          <a:prstGeom prst="rect">
            <a:avLst/>
          </a:prstGeom>
        </p:spPr>
      </p:pic>
      <p:pic>
        <p:nvPicPr>
          <p:cNvPr id="9" name="Picture 10" descr="C# | Викии Вики | Fand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107" y="2671803"/>
            <a:ext cx="2112137" cy="211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Sql data base with logo.png - Wikimedia Comm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67" y="1708030"/>
            <a:ext cx="3202750" cy="149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data:image/png;base64,iVBORw0KGgoAAAANSUhEUgAAAOEAAADhCAMAAAAJbSJIAAAAaVBMVEX///+NsPtsmPaDqPeKrvtumfaOsfuFq/uyyPyIrft9pPmEqvuWtvt9pPdplvatxfxkk/bT3/3H1vvb5f71+P+7zvr5+//k7P6TtPvg6P2lv/nu8/52n/bF1v23zPzo7v6eufnU4f1ajfVQyva/AAAMIUlEQVR4nO2d63qyOhCFtaVQtEU8fNZTq+77v8itmExOE0hIJvCD9WN/+7FFsswwbzIDdjabNGnSpEmTJk2aNGnSpAG1+X5Pq/QW52kNfv9L7vBnkdjiLrnFU9o4/T4ld7hPfCUufpJbTJ1svpI7nOVpHS7WyR2mTjYDECN1sklPjNTJZgBi/KaN0wGIkXxlk54Yx8TJ5pDc4ewzrUN6YmwPX6oObx9Uwj1SO5xnc1X5onoj0gUzSE2M33KuK/+gcviGxykpMXamwXlekE0iGqe0xPjUY7SxeKFyaIlTQmKcl4jB+Twjm0Q8TnM6hzdsCgdINmTE2BaoQcpkU+ELXyqHucUgZbJB45SKGBskkQ6UbGiIsbcbfCQbModvWJzSEOOvzSFhskGhSFGVOtvSDHWyeUN3LwR7jBNOisGSTXRiHHHYSxYTJ5voxPjqMEi5sqmwOI1NjHX7VdhMIl2yQeM0MjHa8ihYpEs2WJzGJcY/J4eEyQaDYkxidJACLNIlGxSKEYnRQQoQ4coGjdNoxPjpIgVMYuJkE40YX45TSJpssDiNRQwHUoBDumSDQjESMZxncE6abLA4jUMMpIDYosTJJgYxdu4x2kwiXbJBKxoRiLHyCdJ58mQT3se4upICHBKubNBNRqhDSwGxzWLiZBNIjLvfVdiIsECMxmkYMawFxLZJ/KaziEAxjBh+pACLdMkGjdMAYux7xOg8fbIJIAbaanKxSJdsMCj2J8a13xTOSVc26E6xr0N/UsAkEm6jkDjtS4ytL+xli3TJpopHjEN/g/N8mRSK/YjR0mpysUi4skHitM8eo7XV5CDCZINBsQcxWltNLpOYONl4E8NyU4KPRcJkg1U0fB26FhBbHBImGyROfYlx7A17yWLiZONHDPcCYosIt1FImd+PGB4FxBZRJhsEil7EiDGDTxFuo5Bk40EMp1aTg1InG2di7IJJARbTJhtnYvgWEFtEmWzMOHUlhnOryUGUyQaLUzdiRCEFiDDZmHHqRow4pOCKmGyqh/h/XzKh6ESMPgXENouRkk1VL/62593uel9davYaAkWHJ/hikQIUJ9lUFwkFvx/sPc047a5KebaaHBQl2dSHvTzK84W9Zw9iRCQFWAxPNpW+XNmwQDXjtIsY3q0mF4fvwZP4sdfGOWdviewUO4jRv4DYZjE02dQbbZjnGn7mSYw+rSYHBSab6iJGuG9mcyUcIlBsI0ZkUnAFJpsaLq1/75fLYTubyfZNKLbsMfq1mlwsBiWb+syvobp6EL/+3dTST81kYycG9lRTJIdByaZi49syY5V6XSObDJvDTzKHQcmm4gM+1fgvOBMjvIDYooBkU/GV2JflPZA4xYlBQgqugGRT3TocmlDEiWF9qimSeiebTodYnGLEICIFV/9k4+DQTDbIE3xOraaSycMZHGJNNvKOr6dDE4pmVWrvchGW6/v6qXv3swlcB3bEvUk2Vc0EQ3v8//st/748/kXG/zRf1dzhgR9t/iayU9QdOrWaiqPPhDefyS874lo8k83h59jo+prP+u205Vnv/Ds3Rl4tnpdO9sl+Zf3vpV8k4I041YnhRgo4lzNYlld2xHNjnUO8zZ77u/rtVxvETfNYa7/AhYVrFzEcW00ZnMPRIVzwz8nIvyWHVY1g+bpQoI79is2hEacqMTqfamIqtuwAxxVs9seH3pwgg5Ne6sV5hmlV93SIxKlMDNcpEWHqBk+4cF/VHzh89mFd/8urai+HZpxK53AvIJbWz6R4So91iOqD+gHNbjaDYn3t7dCcREEM9+UahKleklued+fzTlv4gSN2d5Vw2KZ13c8hslPkB3gUEPUxw+ur5lWtdaxftqbD++n948G3/O8qvQjX4sPh/in2+p5pdsDRbyYb9gl5FRAh7tSXORXU4C352A7a58P091G/ljMP8L9vxeu8Vvj6Ypg3np/y/6zEt8QpI4bXTQl4mGY3HmHKq3xoHJ+qw2Ml583qP1Gu3qrM4G9jX7XZ4vRFDL9WEwzyR5558K1c0iW/0jlbFId3fSpqsdBSFi2Vs0MzTps+hmerCQ1TsZKXQVnwIOWxKzu8mhv2GjL1XZldd4dmT/HgX0CE6ZJury1FPVOq9UDoAjxlhxdkuLXgJerQUsWQf/f9W9Vl7b2zh1FKeTMTA5eMg2+YV8nh5rJABLXtxwoVBNfhCTtEU7neqFr7F4HBDsxWKWNLLMoLvi6DBCs5fEQ2oox/KPKaCY5aZdgxqsrjzJDvJEKYQhNnqazieWrOeG4UNz4Ih7aSCSy0pMtZcugwPGRz79u2hxPyUTLaw/uxl2FrKDaTwqHtHvklFH/FL/g5LJF1kG9DTQ/Tgq3heXyw5AxbQzFY4dC21AfA/PV1KD4kId+mqBamPGUeeVSyKzs33x7Gaq2ZwAxI1PF0mCGNbs/GNpzxXsqGVzBp6lg3yFitH6qoWPR2OC/0XtxMX2N2ioP59UgNSw67EkbSeOKxi15R1ruu4JoOcDgvzIq3JzEgTJ9pk1PvYYsvtJtbxJEg9ZnDbYDDDKl4+63clFDiE5pLiH+EPRZuPtfhFrl6nVNiIe1TmDyJwbPpYyr4kBpGwLwtxUlk3Hrk0pA5fMicRD9iSMPnC5cGcFKWLcSHgDns5GHIdfj4oHgFTMiPGCKnFCwzvJ7OgLX2zxLJGC5rGliR/Aubw6XZmfEjBp+hM7+PjCFBLEXvMMuoQ0tpSCxIeq9p2DEIFL1aTyKbsn95mYJHBy/Wq89oynsLdBJhgzjDV94eIzR7+V63JIqk+PoHNvyF9q73Ej1Mn1x+NFTxt6EOy5kpL2Jk6rFw7lJbT6g1INnhzjydFForLAN7OESmUCu8dL6DQhwpFtVatvYgsVKnMZ5QzTJYi+AZ2N0hdhn6fURa1UxaehbKDlQNUu2oa6mcsMzFpuATzU/uA1wi+2D9g+uSEufSs5gAjEZaoVKrl55zaANkpYywK56fnB1iy7ZGPsSQw1SpdMvbM/0ZRqPmvbktn+2O5fK2kVfLX/jV675qw/taM689hjxY5cyZNBc617G+xfnneNUG9GeJbVeH2DafyYcYIptq0S2lWX1Ijp0Z2+fi7FC/G1WSBzFEmGrdUgkYRrYEhy038q71XUCMHTDIgxhitPoz3wAMY/Epjsmtt7n+GkPwddj+gJfP0o8dYjyMCcAw3kzaPZU5ntBX5mfsW4kyN4eyPIjBw9RoXUGuNgak7A+LlZnx7sYfJvB2qOIKkTsx2ImRkgurEJs7JHUHnC1Xyh5nvz6gn6+fQ6SYqMljYbN96g9ZX34+f3A0B6Tv8bMi/1z/7Pb73fm4OdluJstOx+ZMR5fqfNmdrj2IUWI3J7xGjv8EqWJk5YP3ywf3S/vwX2+Hn8oYUwspuAhvM+2u04SqtNxFpSjm44ea6B0iJShEBA8GMZE7LO5txkDxH+7ionbYSQqu6A/owQiIHS6vbbZkUYUpsUOtkdkmosefqB0iHRmriIhB69CJFFxExCCeQw+DVMQgdehICi4aYlA6tBQQ7SIhBqVDpBfToehDmJM69CAFFwUxCB0ue3zrXtyvx2hE57ClgGgXATGyG7uvbh3yjYXoO/cwSEKMrMejYS5CW03divdVQ+Tq+y20ZI92x1aBVyYdNPTIHWVtNXWLao8RWd0FRLsIiBFfyM0z7vLqfA+lzKGAaBddVSqaWltN3aKrSkVT6F+4IKtKxRJyH6KnhnbQIecCol1xv74tukJIwTVqYrjdGdAhwj5GuIogUnCNmBheBUS7RkyMWH+he7TECCcF10jDNAIpuEa6xyicW03dIv2Cpb7qUUC0a5TE8Gk1dWuExOhVQLRrjMSIanCExPBsNTloaEeavFtN3RoZMYqIf+6Ya1R7jKik4BoVMeKSgmtExIhMCq4REaNfq6lboyFGz1aTg4i/PNJVBKTgGklVyvJUUxSNghgBraZujaKPYX+qKYZGQIygVlO3RkAMl3vVQzQ4MQJbTQ4a2GBwq6lbAxOj46mmKBqUGBELiHYNSoyYBUS7BiSGw1NNMTQgMahJwTUYMSK1mhw0kMForaZuDUSMeK2mbg3Sx0hCCq5BqlLuTzXF0ADEICkg2jUAMUqSAqJdyYmRjhRcqatS6UgxadKkSZMmTZo0adKkSYj+B/QkH6VHL5z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2570372" cy="257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 descr="Wpf Изображения: просматривайте стоковые фотографии, векторные изображения  и видео в количестве 59 | Adobe St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3" t="24851" r="20414" b="24363"/>
          <a:stretch/>
        </p:blipFill>
        <p:spPr bwMode="auto">
          <a:xfrm>
            <a:off x="1250829" y="4028534"/>
            <a:ext cx="2717321" cy="166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 format xaml icon - Lexter Flat Colorfull File Formats | Free ic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015" y="3542039"/>
            <a:ext cx="3193806" cy="319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668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интерфейса программного продукта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4028" y="1144588"/>
            <a:ext cx="924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окно под ролью бухгалтер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428" y="1762536"/>
            <a:ext cx="8268018" cy="49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7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27379" y="738025"/>
            <a:ext cx="924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добавления данных в отчет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82" y="1354974"/>
            <a:ext cx="9320054" cy="49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5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250</Words>
  <Application>Microsoft Office PowerPoint</Application>
  <PresentationFormat>Широкоэкранный</PresentationFormat>
  <Paragraphs>31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Microsoft YaHei</vt:lpstr>
      <vt:lpstr>Arial</vt:lpstr>
      <vt:lpstr>Calibri</vt:lpstr>
      <vt:lpstr>Calibri Light</vt:lpstr>
      <vt:lpstr>Times New Roman</vt:lpstr>
      <vt:lpstr>Office Theme</vt:lpstr>
      <vt:lpstr>Дипломный проект</vt:lpstr>
      <vt:lpstr>Цель дипломного проекта заключается в разработке программного модуля системы учета продаж и предоставляемых услуг для ООО "Бизнес решения"</vt:lpstr>
      <vt:lpstr>Технико-экономическая характеристика объекта</vt:lpstr>
      <vt:lpstr>Постановка задачи</vt:lpstr>
      <vt:lpstr>Диаграмма вариантов использования</vt:lpstr>
      <vt:lpstr>Диаграмма потоков данных</vt:lpstr>
      <vt:lpstr>Среда программирования</vt:lpstr>
      <vt:lpstr>Описание интерфейса программного продукта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Александр</cp:lastModifiedBy>
  <cp:revision>30</cp:revision>
  <dcterms:created xsi:type="dcterms:W3CDTF">2023-02-11T11:38:42Z</dcterms:created>
  <dcterms:modified xsi:type="dcterms:W3CDTF">2023-06-22T09:40:24Z</dcterms:modified>
</cp:coreProperties>
</file>