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CFE0-F4BA-4F69-97CE-DFFCBC7CABD0}" type="datetimeFigureOut">
              <a:rPr lang="en-NZ" smtClean="0"/>
              <a:t>13/12/2017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8D4B-ADC0-4E81-B633-065BBFD559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371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CFE0-F4BA-4F69-97CE-DFFCBC7CABD0}" type="datetimeFigureOut">
              <a:rPr lang="en-NZ" smtClean="0"/>
              <a:t>13/12/2017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8D4B-ADC0-4E81-B633-065BBFD559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41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CFE0-F4BA-4F69-97CE-DFFCBC7CABD0}" type="datetimeFigureOut">
              <a:rPr lang="en-NZ" smtClean="0"/>
              <a:t>13/12/2017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8D4B-ADC0-4E81-B633-065BBFD559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361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CFE0-F4BA-4F69-97CE-DFFCBC7CABD0}" type="datetimeFigureOut">
              <a:rPr lang="en-NZ" smtClean="0"/>
              <a:t>13/12/2017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8D4B-ADC0-4E81-B633-065BBFD559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070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CFE0-F4BA-4F69-97CE-DFFCBC7CABD0}" type="datetimeFigureOut">
              <a:rPr lang="en-NZ" smtClean="0"/>
              <a:t>13/12/2017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8D4B-ADC0-4E81-B633-065BBFD559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5147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CFE0-F4BA-4F69-97CE-DFFCBC7CABD0}" type="datetimeFigureOut">
              <a:rPr lang="en-NZ" smtClean="0"/>
              <a:t>13/12/2017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8D4B-ADC0-4E81-B633-065BBFD559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046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CFE0-F4BA-4F69-97CE-DFFCBC7CABD0}" type="datetimeFigureOut">
              <a:rPr lang="en-NZ" smtClean="0"/>
              <a:t>13/12/2017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8D4B-ADC0-4E81-B633-065BBFD559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619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CFE0-F4BA-4F69-97CE-DFFCBC7CABD0}" type="datetimeFigureOut">
              <a:rPr lang="en-NZ" smtClean="0"/>
              <a:t>13/12/2017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8D4B-ADC0-4E81-B633-065BBFD559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153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CFE0-F4BA-4F69-97CE-DFFCBC7CABD0}" type="datetimeFigureOut">
              <a:rPr lang="en-NZ" smtClean="0"/>
              <a:t>13/12/2017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8D4B-ADC0-4E81-B633-065BBFD559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042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CFE0-F4BA-4F69-97CE-DFFCBC7CABD0}" type="datetimeFigureOut">
              <a:rPr lang="en-NZ" smtClean="0"/>
              <a:t>13/12/2017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8D4B-ADC0-4E81-B633-065BBFD559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8317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CFE0-F4BA-4F69-97CE-DFFCBC7CABD0}" type="datetimeFigureOut">
              <a:rPr lang="en-NZ" smtClean="0"/>
              <a:t>13/12/2017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8D4B-ADC0-4E81-B633-065BBFD559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494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CFE0-F4BA-4F69-97CE-DFFCBC7CABD0}" type="datetimeFigureOut">
              <a:rPr lang="en-NZ" smtClean="0"/>
              <a:t>13/12/2017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38D4B-ADC0-4E81-B633-065BBFD559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9501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38345" y="1712223"/>
            <a:ext cx="2660070" cy="889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CLV</a:t>
            </a:r>
          </a:p>
        </p:txBody>
      </p:sp>
      <p:sp>
        <p:nvSpPr>
          <p:cNvPr id="6" name="Rectangle 5"/>
          <p:cNvSpPr/>
          <p:nvPr/>
        </p:nvSpPr>
        <p:spPr>
          <a:xfrm>
            <a:off x="5550471" y="1712222"/>
            <a:ext cx="764771" cy="889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CST</a:t>
            </a:r>
          </a:p>
        </p:txBody>
      </p:sp>
      <p:sp>
        <p:nvSpPr>
          <p:cNvPr id="7" name="Rectangle 6"/>
          <p:cNvSpPr/>
          <p:nvPr/>
        </p:nvSpPr>
        <p:spPr>
          <a:xfrm>
            <a:off x="6464352" y="2551222"/>
            <a:ext cx="806338" cy="889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CSTUB</a:t>
            </a:r>
          </a:p>
        </p:txBody>
      </p:sp>
      <p:sp>
        <p:nvSpPr>
          <p:cNvPr id="8" name="Rectangle 7"/>
          <p:cNvSpPr/>
          <p:nvPr/>
        </p:nvSpPr>
        <p:spPr>
          <a:xfrm>
            <a:off x="3767737" y="4462363"/>
            <a:ext cx="764771" cy="889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CRT</a:t>
            </a:r>
          </a:p>
        </p:txBody>
      </p:sp>
      <p:sp>
        <p:nvSpPr>
          <p:cNvPr id="9" name="Rectangle 8"/>
          <p:cNvSpPr/>
          <p:nvPr/>
        </p:nvSpPr>
        <p:spPr>
          <a:xfrm>
            <a:off x="1803163" y="1712222"/>
            <a:ext cx="764771" cy="2486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CRES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2960" y="2286000"/>
            <a:ext cx="764771" cy="889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CLVD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78999" y="2274635"/>
            <a:ext cx="764771" cy="889462"/>
          </a:xfrm>
          <a:prstGeom prst="rect">
            <a:avLst/>
          </a:prstGeom>
          <a:solidFill>
            <a:schemeClr val="accent6">
              <a:lumMod val="40000"/>
              <a:lumOff val="60000"/>
              <a:alpha val="50196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TILV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26649" y="2274635"/>
            <a:ext cx="764771" cy="889462"/>
          </a:xfrm>
          <a:prstGeom prst="rect">
            <a:avLst/>
          </a:prstGeom>
          <a:solidFill>
            <a:schemeClr val="accent6">
              <a:lumMod val="40000"/>
              <a:lumOff val="60000"/>
              <a:alpha val="50196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TILG1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74299" y="2066810"/>
            <a:ext cx="764771" cy="889462"/>
          </a:xfrm>
          <a:prstGeom prst="rect">
            <a:avLst/>
          </a:prstGeom>
          <a:solidFill>
            <a:schemeClr val="accent6">
              <a:lumMod val="40000"/>
              <a:lumOff val="60000"/>
              <a:alpha val="50196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TILG2</a:t>
            </a:r>
          </a:p>
        </p:txBody>
      </p:sp>
      <p:cxnSp>
        <p:nvCxnSpPr>
          <p:cNvPr id="18" name="Connector: Curved 17"/>
          <p:cNvCxnSpPr>
            <a:stCxn id="4" idx="0"/>
            <a:endCxn id="10" idx="0"/>
          </p:cNvCxnSpPr>
          <p:nvPr/>
        </p:nvCxnSpPr>
        <p:spPr>
          <a:xfrm rot="16200000" flipH="1" flipV="1">
            <a:off x="2349974" y="567594"/>
            <a:ext cx="573777" cy="2863034"/>
          </a:xfrm>
          <a:prstGeom prst="curvedConnector3">
            <a:avLst>
              <a:gd name="adj1" fmla="val -398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/>
          <p:cNvCxnSpPr>
            <a:stCxn id="6" idx="3"/>
            <a:endCxn id="7" idx="0"/>
          </p:cNvCxnSpPr>
          <p:nvPr/>
        </p:nvCxnSpPr>
        <p:spPr>
          <a:xfrm>
            <a:off x="6315242" y="2156953"/>
            <a:ext cx="552279" cy="3942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32015" y="2177935"/>
            <a:ext cx="6887785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00094" y="1799506"/>
            <a:ext cx="113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Harvested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734137" y="3308785"/>
            <a:ext cx="831973" cy="889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CPS?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532015" y="4317675"/>
            <a:ext cx="6887785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42905" y="3939246"/>
            <a:ext cx="154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accent2">
                    <a:lumMod val="50000"/>
                  </a:schemeClr>
                </a:solidFill>
              </a:rPr>
              <a:t>Above Ground</a:t>
            </a:r>
          </a:p>
        </p:txBody>
      </p:sp>
      <p:cxnSp>
        <p:nvCxnSpPr>
          <p:cNvPr id="42" name="Straight Arrow Connector 41"/>
          <p:cNvCxnSpPr>
            <a:stCxn id="7" idx="3"/>
          </p:cNvCxnSpPr>
          <p:nvPr/>
        </p:nvCxnSpPr>
        <p:spPr>
          <a:xfrm flipV="1">
            <a:off x="7270690" y="2992582"/>
            <a:ext cx="426895" cy="3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3"/>
          </p:cNvCxnSpPr>
          <p:nvPr/>
        </p:nvCxnSpPr>
        <p:spPr>
          <a:xfrm flipV="1">
            <a:off x="4532508" y="4904509"/>
            <a:ext cx="380314" cy="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23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Woodward</dc:creator>
  <cp:lastModifiedBy>Simon Woodward</cp:lastModifiedBy>
  <cp:revision>6</cp:revision>
  <dcterms:created xsi:type="dcterms:W3CDTF">2017-12-12T22:08:21Z</dcterms:created>
  <dcterms:modified xsi:type="dcterms:W3CDTF">2017-12-12T22:48:00Z</dcterms:modified>
</cp:coreProperties>
</file>