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bc8779b17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bc8779b17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bc8779b17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bc8779b17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bc8779b1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bc8779b1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 “Морской волк”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619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идея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977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главный герой –аристократ, получивший в наследство корабль. В игре две основных механики – плавание по океану и исследование городов-островов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725" y="2571750"/>
            <a:ext cx="3732525" cy="21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технологии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775" y="2047175"/>
            <a:ext cx="3483400" cy="10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2949" y="1896350"/>
            <a:ext cx="2402202" cy="176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8108" y="2858576"/>
            <a:ext cx="1387967" cy="1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25" y="344975"/>
            <a:ext cx="2719800" cy="27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6250" y="344975"/>
            <a:ext cx="2719800" cy="27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8625" y="2044550"/>
            <a:ext cx="2705225" cy="2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