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Nunito" panose="020B0604020202020204" charset="-52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413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bc8779b17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bc8779b17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bc8779b17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bc8779b17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bc8779b17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bc8779b17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 “Морской волк”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6190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идея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4977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" sz="2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Г</a:t>
            </a:r>
            <a:r>
              <a:rPr lang="ru" sz="2000" dirty="0" smtClean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лавный </a:t>
            </a:r>
            <a:r>
              <a:rPr lang="ru" sz="2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герой </a:t>
            </a:r>
            <a:r>
              <a:rPr lang="ru" sz="2000" dirty="0" smtClean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– аристократ</a:t>
            </a:r>
            <a:r>
              <a:rPr lang="ru" sz="2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получивший в наследство корабль. В игре две основных механики – плавание по океану и исследование городов-островов</a:t>
            </a:r>
            <a:endParaRPr sz="2000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725" y="2571750"/>
            <a:ext cx="3732525" cy="21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технологии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775" y="2047175"/>
            <a:ext cx="3483400" cy="10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2949" y="1896350"/>
            <a:ext cx="2402202" cy="176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8108" y="2858576"/>
            <a:ext cx="1387967" cy="1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6783" y="320945"/>
            <a:ext cx="7505700" cy="954600"/>
          </a:xfrm>
        </p:spPr>
        <p:txBody>
          <a:bodyPr/>
          <a:lstStyle/>
          <a:p>
            <a:r>
              <a:rPr lang="ru-RU" dirty="0" smtClean="0"/>
              <a:t>Экран загрузки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83" y="981856"/>
            <a:ext cx="2330656" cy="24702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069" y="2054695"/>
            <a:ext cx="2384787" cy="254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1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Плавание по морю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1" y="1690096"/>
            <a:ext cx="2516858" cy="269268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623" y="1690096"/>
            <a:ext cx="2496964" cy="267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6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9607" y="455856"/>
            <a:ext cx="7505700" cy="954600"/>
          </a:xfrm>
        </p:spPr>
        <p:txBody>
          <a:bodyPr/>
          <a:lstStyle/>
          <a:p>
            <a:r>
              <a:rPr lang="ru-RU" dirty="0" smtClean="0"/>
              <a:t>Переход на остров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07" y="1680988"/>
            <a:ext cx="2319590" cy="2314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531" y="2273800"/>
            <a:ext cx="2422958" cy="24181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587" y="1680988"/>
            <a:ext cx="2258465" cy="225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8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629" y="757090"/>
            <a:ext cx="2438081" cy="242834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360" y="1971265"/>
            <a:ext cx="2666395" cy="26610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374" y="941785"/>
            <a:ext cx="2239175" cy="2243653"/>
          </a:xfrm>
          <a:prstGeom prst="rect">
            <a:avLst/>
          </a:prstGeom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81374" y="279790"/>
            <a:ext cx="7505700" cy="954600"/>
          </a:xfrm>
        </p:spPr>
        <p:txBody>
          <a:bodyPr/>
          <a:lstStyle/>
          <a:p>
            <a:r>
              <a:rPr lang="ru-RU" dirty="0" smtClean="0"/>
              <a:t>Взаимодействие с </a:t>
            </a:r>
            <a:r>
              <a:rPr lang="en-US" dirty="0" smtClean="0"/>
              <a:t>NPC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Идеи для дополнения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9150" y="1690922"/>
            <a:ext cx="7505700" cy="2448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ru-RU" sz="1600" dirty="0" smtClean="0"/>
              <a:t>Дополнить систему </a:t>
            </a:r>
            <a:r>
              <a:rPr lang="ru-RU" sz="1600" dirty="0" err="1" smtClean="0"/>
              <a:t>квестов</a:t>
            </a:r>
            <a:r>
              <a:rPr lang="ru-RU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ru-RU" sz="1600" dirty="0" smtClean="0"/>
              <a:t>Создание гильдий</a:t>
            </a:r>
          </a:p>
          <a:p>
            <a:pPr>
              <a:lnSpc>
                <a:spcPct val="200000"/>
              </a:lnSpc>
            </a:pPr>
            <a:r>
              <a:rPr lang="ru-RU" sz="1600" dirty="0" smtClean="0"/>
              <a:t>Добавить возможность выбирать </a:t>
            </a:r>
            <a:r>
              <a:rPr lang="ru-RU" sz="1600" dirty="0" err="1" smtClean="0"/>
              <a:t>скины</a:t>
            </a:r>
            <a:endParaRPr lang="ru-RU" sz="1600" dirty="0" smtClean="0"/>
          </a:p>
          <a:p>
            <a:pPr>
              <a:lnSpc>
                <a:spcPct val="200000"/>
              </a:lnSpc>
            </a:pPr>
            <a:r>
              <a:rPr lang="ru-RU" sz="1600" dirty="0" smtClean="0"/>
              <a:t>Создать сюжетный режим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58</Words>
  <Application>Microsoft Office PowerPoint</Application>
  <PresentationFormat>Экран (16:9)</PresentationFormat>
  <Paragraphs>13</Paragraphs>
  <Slides>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Nunito</vt:lpstr>
      <vt:lpstr>Arial</vt:lpstr>
      <vt:lpstr>Shift</vt:lpstr>
      <vt:lpstr>Игра “Морской волк”</vt:lpstr>
      <vt:lpstr>Основная идея</vt:lpstr>
      <vt:lpstr>Основные технологии</vt:lpstr>
      <vt:lpstr>Экран загрузки</vt:lpstr>
      <vt:lpstr>Плавание по морю</vt:lpstr>
      <vt:lpstr>Переход на остров</vt:lpstr>
      <vt:lpstr>Взаимодействие с NPC</vt:lpstr>
      <vt:lpstr>Идеи для дополнения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“Морской волк”</dc:title>
  <dc:creator>HOUSE</dc:creator>
  <cp:lastModifiedBy>Пользователь Windows</cp:lastModifiedBy>
  <cp:revision>4</cp:revision>
  <dcterms:modified xsi:type="dcterms:W3CDTF">2022-01-10T18:25:42Z</dcterms:modified>
</cp:coreProperties>
</file>