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58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6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076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8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09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93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9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15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1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3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32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7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34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11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2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3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CC821-9A30-440E-A4AB-888798BA6BE3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8D169A-E262-4F52-A42B-28F88D777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2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Выполнили</a:t>
            </a:r>
          </a:p>
          <a:p>
            <a:r>
              <a:rPr lang="ru-RU" dirty="0" smtClean="0"/>
              <a:t>Чегодаева Таисия</a:t>
            </a:r>
          </a:p>
          <a:p>
            <a:r>
              <a:rPr lang="ru-RU" dirty="0" smtClean="0"/>
              <a:t>Ваничев Евгений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17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677335" y="4132469"/>
            <a:ext cx="8596668" cy="157096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Создать сервис, позволяющий учителю комфортно управлять работами, а ученику проходить эти работы с телефона</a:t>
            </a:r>
          </a:p>
        </p:txBody>
      </p:sp>
    </p:spTree>
    <p:extLst>
      <p:ext uri="{BB962C8B-B14F-4D97-AF65-F5344CB8AC3E}">
        <p14:creationId xmlns:p14="http://schemas.microsoft.com/office/powerpoint/2010/main" val="191636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 smtClean="0"/>
              <a:t>Создать сайт, на котором учитель смог бы создавать работы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Создать возможность для ученика проходить тест при помощи ботов на различных платформах – </a:t>
            </a:r>
            <a:r>
              <a:rPr lang="en-US" dirty="0" smtClean="0"/>
              <a:t>VK/Telegram/Discord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85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/>
              <a:t>Фреймворк </a:t>
            </a:r>
            <a:r>
              <a:rPr lang="en-US" dirty="0"/>
              <a:t>flask</a:t>
            </a:r>
            <a:r>
              <a:rPr lang="ru-RU" dirty="0"/>
              <a:t> и дополнения к нему (</a:t>
            </a:r>
            <a:r>
              <a:rPr lang="en-US" dirty="0"/>
              <a:t>flask</a:t>
            </a:r>
            <a:r>
              <a:rPr lang="ru-RU" dirty="0"/>
              <a:t>-</a:t>
            </a:r>
            <a:r>
              <a:rPr lang="en-US" dirty="0"/>
              <a:t>wtf</a:t>
            </a:r>
            <a:r>
              <a:rPr lang="ru-RU" dirty="0"/>
              <a:t>, </a:t>
            </a:r>
            <a:r>
              <a:rPr lang="en-US" dirty="0"/>
              <a:t>flask</a:t>
            </a:r>
            <a:r>
              <a:rPr lang="ru-RU" dirty="0"/>
              <a:t>-</a:t>
            </a:r>
            <a:r>
              <a:rPr lang="en-US" dirty="0"/>
              <a:t>login</a:t>
            </a:r>
            <a:r>
              <a:rPr lang="ru-RU" dirty="0"/>
              <a:t>-</a:t>
            </a:r>
            <a:r>
              <a:rPr lang="en-US" dirty="0"/>
              <a:t>manager</a:t>
            </a:r>
            <a:r>
              <a:rPr lang="ru-RU" dirty="0"/>
              <a:t>) для создания основного функционала </a:t>
            </a:r>
            <a:r>
              <a:rPr lang="en-US" dirty="0"/>
              <a:t>web</a:t>
            </a:r>
            <a:r>
              <a:rPr lang="ru-RU" dirty="0"/>
              <a:t>-сайта.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Библиотека </a:t>
            </a:r>
            <a:r>
              <a:rPr lang="en-US" dirty="0" err="1"/>
              <a:t>sqlalchemy</a:t>
            </a:r>
            <a:r>
              <a:rPr lang="ru-RU" dirty="0"/>
              <a:t> для создания </a:t>
            </a:r>
            <a:r>
              <a:rPr lang="en-US" dirty="0" err="1"/>
              <a:t>orm</a:t>
            </a:r>
            <a:r>
              <a:rPr lang="ru-RU" dirty="0"/>
              <a:t>-моделей для работы с базами данных.</a:t>
            </a:r>
          </a:p>
          <a:p>
            <a:pPr lvl="0">
              <a:lnSpc>
                <a:spcPct val="200000"/>
              </a:lnSpc>
            </a:pPr>
            <a:r>
              <a:rPr lang="en-US" dirty="0" err="1"/>
              <a:t>Json</a:t>
            </a:r>
            <a:r>
              <a:rPr lang="ru-RU" dirty="0"/>
              <a:t>, </a:t>
            </a:r>
            <a:r>
              <a:rPr lang="en-US" dirty="0" err="1"/>
              <a:t>os</a:t>
            </a:r>
            <a:r>
              <a:rPr lang="ru-RU" dirty="0"/>
              <a:t>, </a:t>
            </a:r>
            <a:r>
              <a:rPr lang="en-US" dirty="0" err="1"/>
              <a:t>shutil</a:t>
            </a:r>
            <a:r>
              <a:rPr lang="ru-RU" dirty="0"/>
              <a:t> – для управления файлами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00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/>
              <a:t>Основной функционал – </a:t>
            </a:r>
            <a:r>
              <a:rPr lang="en-US" dirty="0"/>
              <a:t>web</a:t>
            </a:r>
            <a:r>
              <a:rPr lang="ru-RU" dirty="0"/>
              <a:t>-приложение, обрабатывающее запросы, пользователь.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Классы форм (</a:t>
            </a:r>
            <a:r>
              <a:rPr lang="en-US" dirty="0" err="1"/>
              <a:t>groupForm</a:t>
            </a:r>
            <a:r>
              <a:rPr lang="ru-RU" dirty="0"/>
              <a:t>, </a:t>
            </a:r>
            <a:r>
              <a:rPr lang="en-US" dirty="0" err="1"/>
              <a:t>loginForm</a:t>
            </a:r>
            <a:r>
              <a:rPr lang="ru-RU" dirty="0"/>
              <a:t>, </a:t>
            </a:r>
            <a:r>
              <a:rPr lang="en-US" dirty="0" err="1"/>
              <a:t>registerForm</a:t>
            </a:r>
            <a:r>
              <a:rPr lang="ru-RU" dirty="0"/>
              <a:t>, </a:t>
            </a:r>
            <a:r>
              <a:rPr lang="en-US" dirty="0" err="1"/>
              <a:t>taskForm</a:t>
            </a:r>
            <a:r>
              <a:rPr lang="ru-RU" dirty="0"/>
              <a:t>, </a:t>
            </a:r>
            <a:r>
              <a:rPr lang="en-US" dirty="0" err="1"/>
              <a:t>testForm</a:t>
            </a:r>
            <a:r>
              <a:rPr lang="ru-RU" dirty="0"/>
              <a:t>), используемых для ввода пользователем информации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Классы </a:t>
            </a:r>
            <a:r>
              <a:rPr lang="en-US" dirty="0"/>
              <a:t>ORM</a:t>
            </a:r>
            <a:r>
              <a:rPr lang="ru-RU" dirty="0"/>
              <a:t>-моделей (</a:t>
            </a:r>
            <a:r>
              <a:rPr lang="en-US" dirty="0" err="1"/>
              <a:t>GroupParticipants</a:t>
            </a:r>
            <a:r>
              <a:rPr lang="ru-RU" dirty="0"/>
              <a:t>, </a:t>
            </a:r>
            <a:r>
              <a:rPr lang="en-US" dirty="0"/>
              <a:t>Groups</a:t>
            </a:r>
            <a:r>
              <a:rPr lang="ru-RU" dirty="0"/>
              <a:t>, </a:t>
            </a:r>
            <a:r>
              <a:rPr lang="en-US" dirty="0"/>
              <a:t>Tests</a:t>
            </a:r>
            <a:r>
              <a:rPr lang="ru-RU" dirty="0"/>
              <a:t>, </a:t>
            </a:r>
            <a:r>
              <a:rPr lang="en-US" dirty="0" err="1"/>
              <a:t>TestsAndGroups</a:t>
            </a:r>
            <a:r>
              <a:rPr lang="ru-RU" dirty="0"/>
              <a:t>, </a:t>
            </a:r>
            <a:r>
              <a:rPr lang="en-US" dirty="0"/>
              <a:t>Users</a:t>
            </a:r>
            <a:r>
              <a:rPr lang="ru-RU" dirty="0"/>
              <a:t>), используемые для работы с БД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72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*тут будут скриншоты сайта, когда мы </a:t>
            </a:r>
            <a:r>
              <a:rPr lang="ru-RU" smtClean="0"/>
              <a:t>его доделаем*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08948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159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Название</vt:lpstr>
      <vt:lpstr>Цель</vt:lpstr>
      <vt:lpstr>Задачи</vt:lpstr>
      <vt:lpstr>Использованные технологии</vt:lpstr>
      <vt:lpstr>Структура проекта</vt:lpstr>
      <vt:lpstr>Скриншоты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</dc:title>
  <dc:creator>Пользователь Windows</dc:creator>
  <cp:lastModifiedBy>Пользователь Windows</cp:lastModifiedBy>
  <cp:revision>3</cp:revision>
  <dcterms:created xsi:type="dcterms:W3CDTF">2022-04-11T14:54:22Z</dcterms:created>
  <dcterms:modified xsi:type="dcterms:W3CDTF">2022-04-11T15:16:27Z</dcterms:modified>
</cp:coreProperties>
</file>