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72" r:id="rId3"/>
    <p:sldId id="258" r:id="rId4"/>
    <p:sldId id="261" r:id="rId5"/>
    <p:sldId id="263" r:id="rId6"/>
    <p:sldId id="264" r:id="rId7"/>
    <p:sldId id="259" r:id="rId8"/>
    <p:sldId id="260" r:id="rId9"/>
    <p:sldId id="262" r:id="rId10"/>
    <p:sldId id="269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A181F-9B62-44C7-9434-0FA173563EA0}" type="datetimeFigureOut">
              <a:rPr lang="ru-RU" smtClean="0"/>
              <a:t>06.09.2022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0E6FE-D780-415F-B943-3CFB636760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7344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A181F-9B62-44C7-9434-0FA173563EA0}" type="datetimeFigureOut">
              <a:rPr lang="ru-RU" smtClean="0"/>
              <a:t>06.09.2022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0E6FE-D780-415F-B943-3CFB636760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4008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A181F-9B62-44C7-9434-0FA173563EA0}" type="datetimeFigureOut">
              <a:rPr lang="ru-RU" smtClean="0"/>
              <a:t>06.09.2022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0E6FE-D780-415F-B943-3CFB636760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8876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A181F-9B62-44C7-9434-0FA173563EA0}" type="datetimeFigureOut">
              <a:rPr lang="ru-RU" smtClean="0"/>
              <a:t>06.09.2022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0E6FE-D780-415F-B943-3CFB636760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3893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A181F-9B62-44C7-9434-0FA173563EA0}" type="datetimeFigureOut">
              <a:rPr lang="ru-RU" smtClean="0"/>
              <a:t>06.09.2022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0E6FE-D780-415F-B943-3CFB636760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411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A181F-9B62-44C7-9434-0FA173563EA0}" type="datetimeFigureOut">
              <a:rPr lang="ru-RU" smtClean="0"/>
              <a:t>06.09.2022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0E6FE-D780-415F-B943-3CFB636760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3289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A181F-9B62-44C7-9434-0FA173563EA0}" type="datetimeFigureOut">
              <a:rPr lang="ru-RU" smtClean="0"/>
              <a:t>06.09.2022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0E6FE-D780-415F-B943-3CFB636760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5794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A181F-9B62-44C7-9434-0FA173563EA0}" type="datetimeFigureOut">
              <a:rPr lang="ru-RU" smtClean="0"/>
              <a:t>06.09.2022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0E6FE-D780-415F-B943-3CFB636760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3568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A181F-9B62-44C7-9434-0FA173563EA0}" type="datetimeFigureOut">
              <a:rPr lang="ru-RU" smtClean="0"/>
              <a:t>06.09.2022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0E6FE-D780-415F-B943-3CFB636760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6247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A181F-9B62-44C7-9434-0FA173563EA0}" type="datetimeFigureOut">
              <a:rPr lang="ru-RU" smtClean="0"/>
              <a:t>06.09.2022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0E6FE-D780-415F-B943-3CFB636760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2711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A181F-9B62-44C7-9434-0FA173563EA0}" type="datetimeFigureOut">
              <a:rPr lang="ru-RU" smtClean="0"/>
              <a:t>06.09.2022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0E6FE-D780-415F-B943-3CFB636760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5995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A181F-9B62-44C7-9434-0FA173563EA0}" type="datetimeFigureOut">
              <a:rPr lang="ru-RU" smtClean="0"/>
              <a:t>06.09.2022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0E6FE-D780-415F-B943-3CFB636760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4878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Курс лекций по дисциплине теория систем и системный анализ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ru-RU" sz="1300" b="1" dirty="0" smtClean="0"/>
              <a:t>Преподаватель: Меерсон Алла Юрьевна</a:t>
            </a:r>
            <a:r>
              <a:rPr lang="en-US" sz="1300" b="1" dirty="0" smtClean="0"/>
              <a:t> (+7(906)728-82-05</a:t>
            </a:r>
            <a:r>
              <a:rPr lang="ru-RU" sz="1300" b="1" dirty="0" smtClean="0"/>
              <a:t>, </a:t>
            </a:r>
            <a:r>
              <a:rPr lang="en-US" sz="1300" b="1" dirty="0" smtClean="0"/>
              <a:t>allameerson@yandex.ru)</a:t>
            </a:r>
            <a:endParaRPr lang="ru-RU" sz="13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593329"/>
            <a:ext cx="9144000" cy="1655762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Первая лекция </a:t>
            </a:r>
          </a:p>
          <a:p>
            <a:r>
              <a:rPr lang="ru-RU" sz="4000" dirty="0" smtClean="0"/>
              <a:t>Предмет и задача курса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3597666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53596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 дисциплины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048000" y="3105835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800" dirty="0" smtClean="0"/>
              <a:t>Цель изучения – научиться применять системный подхода к выбору метода моделирования.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561352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Работы в области СА ведутся по следующим направлениям: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048000" y="2551837"/>
            <a:ext cx="6096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smtClean="0"/>
              <a:t>1.	</a:t>
            </a:r>
            <a:r>
              <a:rPr lang="ru-RU" sz="2800" dirty="0" smtClean="0"/>
              <a:t>Философском (в области теории познания (гносеологии))</a:t>
            </a:r>
          </a:p>
          <a:p>
            <a:r>
              <a:rPr lang="ru-RU" sz="2800" dirty="0" smtClean="0"/>
              <a:t>2.	Математическом (в области оптимизации и в области моделирования)</a:t>
            </a:r>
          </a:p>
          <a:p>
            <a:r>
              <a:rPr lang="ru-RU" sz="2800" dirty="0" smtClean="0"/>
              <a:t>3.	Прикладным аспектам (системный подход к различным областям жизни)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222952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Отношение к термину системный анализ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048000" y="2413338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smtClean="0"/>
              <a:t>За исключением  использования слова «система» системные исследования часто не отличаются от обычных исследований в традиционных областях. Между тем для специалистов СА очевидно, что СА является самостоятельной научной дисциплиной, имеющей свою собственную теорию, разработанный специфический формальный аппарат и особые методы для практики.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0310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Историко-методологические предпосылки возникновения 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048000" y="2551837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smtClean="0"/>
              <a:t>Каждому периоду развития человечества соответствовало свое мировоззрение. Древний человек действовал на основе сугубо эмпирического мышления, Средневековье дает пример религиозного мировоззрения, Новое время, промышленная и техническая революция выдвинула научное видение мира.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1495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Системный анализ и системного подхода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048000" y="2828836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smtClean="0"/>
              <a:t>Системный подход может быть рассмотрен как методология проектирования, общая концепция, научный метод, метод анализа организаций, системное управление и как прикладная теория систем</a:t>
            </a:r>
          </a:p>
          <a:p>
            <a:r>
              <a:rPr lang="ru-RU" dirty="0" smtClean="0"/>
              <a:t>Системный анализ – это комплекс методов и приемов проектирования, прогнозирования, принятия решений и анализа проблемных ситуаций.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5137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Рождение системного подхода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048000" y="2274838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В </a:t>
            </a:r>
            <a:r>
              <a:rPr lang="ru-RU" dirty="0" smtClean="0"/>
              <a:t>50-е </a:t>
            </a:r>
            <a:r>
              <a:rPr lang="ru-RU" dirty="0"/>
              <a:t>годы прошлого столетия философия явилась источником возникновения </a:t>
            </a:r>
            <a:r>
              <a:rPr lang="ru-RU" dirty="0" smtClean="0"/>
              <a:t>обобщающего </a:t>
            </a:r>
            <a:r>
              <a:rPr lang="ru-RU" dirty="0"/>
              <a:t>направления, названного теорией систем. Основоположником этого направления считается Л. фон </a:t>
            </a:r>
            <a:r>
              <a:rPr lang="ru-RU" dirty="0" err="1"/>
              <a:t>Берталанфи</a:t>
            </a:r>
            <a:r>
              <a:rPr lang="ru-RU" dirty="0"/>
              <a:t>, итальянский биолог по основной профессии, сделавший, несмотря на это, свой первый доклад на философском семинаре, пользуясь в качестве исходных понятий терминологией философии.</a:t>
            </a:r>
          </a:p>
        </p:txBody>
      </p:sp>
    </p:spTree>
    <p:extLst>
      <p:ext uri="{BB962C8B-B14F-4D97-AF65-F5344CB8AC3E}">
        <p14:creationId xmlns:p14="http://schemas.microsoft.com/office/powerpoint/2010/main" val="2514749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Рождение системного анализа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048000" y="2413338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smtClean="0"/>
              <a:t>Рождение системного анализа (СА) — заслуга знаменитой фирмы «РЭНД </a:t>
            </a:r>
            <a:r>
              <a:rPr lang="ru-RU" dirty="0" err="1" smtClean="0"/>
              <a:t>Корпорейшн</a:t>
            </a:r>
            <a:r>
              <a:rPr lang="ru-RU" dirty="0" smtClean="0"/>
              <a:t>» (1947 г.) — Министерство Обороны США.</a:t>
            </a:r>
          </a:p>
          <a:p>
            <a:r>
              <a:rPr lang="ru-RU" dirty="0" smtClean="0"/>
              <a:t>1948 г. — группа оценки систем оружия</a:t>
            </a:r>
          </a:p>
          <a:p>
            <a:r>
              <a:rPr lang="ru-RU" dirty="0" smtClean="0"/>
              <a:t>1950 г. — отдел анализа стоимости вооружения</a:t>
            </a:r>
          </a:p>
          <a:p>
            <a:r>
              <a:rPr lang="ru-RU" dirty="0" smtClean="0"/>
              <a:t>1952 г. — создание сверхзвукового бомбардировщика В-58 было первой разработкой, поставленной как система.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5771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Б</a:t>
            </a:r>
            <a:r>
              <a:rPr lang="ru-RU" dirty="0" smtClean="0"/>
              <a:t>азисом для развития системных идей и системного подхода являются следующие 3 фактора: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048000" y="1997839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smtClean="0"/>
              <a:t>1.	Современные научные исследования с точки зрения целостности, организованности объектов исследования.</a:t>
            </a:r>
          </a:p>
          <a:p>
            <a:r>
              <a:rPr lang="ru-RU" dirty="0" smtClean="0"/>
              <a:t>2.	Современная сложная техника и программное обеспечение, в которых системный подход представляет ведущий принцип разработки сложных объектов.</a:t>
            </a:r>
          </a:p>
          <a:p>
            <a:r>
              <a:rPr lang="ru-RU" dirty="0" smtClean="0"/>
              <a:t>3.	Организация производства и управление, когда к анализу процессов привлекаются экономические, экологические, социологические, организационные, психологические, правовые и этические аспекты.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010410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171</TotalTime>
  <Words>312</Words>
  <Application>Microsoft Office PowerPoint</Application>
  <PresentationFormat>Широкоэкранный</PresentationFormat>
  <Paragraphs>28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Курс лекций по дисциплине теория систем и системный анализ Преподаватель: Меерсон Алла Юрьевна (+7(906)728-82-05, allameerson@yandex.ru)</vt:lpstr>
      <vt:lpstr>Цели дисциплины</vt:lpstr>
      <vt:lpstr>Работы в области СА ведутся по следующим направлениям:</vt:lpstr>
      <vt:lpstr>Отношение к термину системный анализ</vt:lpstr>
      <vt:lpstr>Историко-методологические предпосылки возникновения </vt:lpstr>
      <vt:lpstr>Системный анализ и системного подхода</vt:lpstr>
      <vt:lpstr>Рождение системного подхода</vt:lpstr>
      <vt:lpstr>Рождение системного анализа</vt:lpstr>
      <vt:lpstr>Базисом для развития системных идей и системного подхода являются следующие 3 фактора:</vt:lpstr>
      <vt:lpstr>Спасибо за внимание</vt:lpstr>
    </vt:vector>
  </TitlesOfParts>
  <Company>WORKGROUP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 лекций по дисциплине системный анализ в экономике</dc:title>
  <dc:creator>AllaM</dc:creator>
  <cp:lastModifiedBy>AllaM</cp:lastModifiedBy>
  <cp:revision>24</cp:revision>
  <dcterms:created xsi:type="dcterms:W3CDTF">2020-04-13T09:35:34Z</dcterms:created>
  <dcterms:modified xsi:type="dcterms:W3CDTF">2022-09-06T15:20:03Z</dcterms:modified>
</cp:coreProperties>
</file>