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147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27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854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08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84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86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56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2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2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8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2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4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6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7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0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89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522" y="837345"/>
            <a:ext cx="8375301" cy="2378127"/>
          </a:xfrm>
        </p:spPr>
        <p:txBody>
          <a:bodyPr>
            <a:normAutofit/>
          </a:bodyPr>
          <a:lstStyle/>
          <a:p>
            <a:r>
              <a:rPr dirty="0" err="1"/>
              <a:t>Домашняя</a:t>
            </a:r>
            <a:r>
              <a:rPr dirty="0"/>
              <a:t> </a:t>
            </a:r>
            <a:r>
              <a:rPr dirty="0" err="1"/>
              <a:t>аудиотека</a:t>
            </a:r>
            <a:endParaRPr dirty="0"/>
          </a:p>
          <a:p>
            <a:r>
              <a:rPr dirty="0" err="1"/>
              <a:t>Курсовая</a:t>
            </a:r>
            <a:r>
              <a:rPr dirty="0"/>
              <a:t> </a:t>
            </a:r>
            <a:r>
              <a:rPr dirty="0" err="1"/>
              <a:t>работа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9EDFA-B38F-84BC-AF4F-39C4148CAC72}"/>
              </a:ext>
            </a:extLst>
          </p:cNvPr>
          <p:cNvSpPr txBox="1"/>
          <p:nvPr/>
        </p:nvSpPr>
        <p:spPr>
          <a:xfrm>
            <a:off x="718458" y="3642529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Автор: Бушуев Е.А.</a:t>
            </a:r>
          </a:p>
          <a:p>
            <a:br>
              <a:rPr lang="ru-RU" dirty="0"/>
            </a:br>
            <a:r>
              <a:rPr lang="ru-RU" dirty="0"/>
              <a:t>Проверил: </a:t>
            </a:r>
            <a:r>
              <a:rPr lang="ru-RU" dirty="0" err="1"/>
              <a:t>Пунгин</a:t>
            </a:r>
            <a:r>
              <a:rPr lang="ru-RU" dirty="0"/>
              <a:t> И.В.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Проблемы и решения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Проблемы</a:t>
            </a:r>
            <a:r>
              <a:rPr dirty="0"/>
              <a:t> с </a:t>
            </a:r>
            <a:r>
              <a:rPr dirty="0" err="1"/>
              <a:t>хэшированием</a:t>
            </a:r>
            <a:r>
              <a:rPr dirty="0"/>
              <a:t> </a:t>
            </a:r>
            <a:r>
              <a:rPr dirty="0" err="1"/>
              <a:t>паролей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Ошибки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работе</a:t>
            </a:r>
            <a:r>
              <a:rPr dirty="0"/>
              <a:t> с </a:t>
            </a:r>
            <a:r>
              <a:rPr dirty="0" err="1"/>
              <a:t>базой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 (</a:t>
            </a:r>
            <a:r>
              <a:rPr dirty="0" err="1"/>
              <a:t>решено</a:t>
            </a:r>
            <a:r>
              <a:rPr dirty="0"/>
              <a:t> с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правильной</a:t>
            </a:r>
            <a:r>
              <a:rPr dirty="0"/>
              <a:t> </a:t>
            </a:r>
            <a:r>
              <a:rPr dirty="0" err="1"/>
              <a:t>настройки</a:t>
            </a:r>
            <a:r>
              <a:rPr dirty="0"/>
              <a:t> </a:t>
            </a:r>
            <a:r>
              <a:rPr dirty="0" err="1"/>
              <a:t>SQLAlchemy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Проблемы и решения (продолжение)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Проблемы</a:t>
            </a:r>
            <a:r>
              <a:rPr dirty="0"/>
              <a:t> с </a:t>
            </a:r>
            <a:r>
              <a:rPr dirty="0" err="1"/>
              <a:t>безопасностью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передаче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Рекомендации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улучшению</a:t>
            </a:r>
            <a:r>
              <a:rPr dirty="0"/>
              <a:t> </a:t>
            </a:r>
            <a:r>
              <a:rPr dirty="0" err="1"/>
              <a:t>безопасности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Разработанное</a:t>
            </a:r>
            <a:r>
              <a:rPr dirty="0"/>
              <a:t> </a:t>
            </a:r>
            <a:r>
              <a:rPr dirty="0" err="1"/>
              <a:t>приложение</a:t>
            </a:r>
            <a:r>
              <a:rPr dirty="0"/>
              <a:t> </a:t>
            </a:r>
            <a:r>
              <a:rPr dirty="0" err="1"/>
              <a:t>эффективно</a:t>
            </a:r>
            <a:r>
              <a:rPr dirty="0"/>
              <a:t> </a:t>
            </a:r>
            <a:r>
              <a:rPr dirty="0" err="1"/>
              <a:t>управляет</a:t>
            </a:r>
            <a:r>
              <a:rPr dirty="0"/>
              <a:t> </a:t>
            </a:r>
            <a:r>
              <a:rPr dirty="0" err="1"/>
              <a:t>аудиофайлами</a:t>
            </a:r>
            <a:r>
              <a:rPr dirty="0"/>
              <a:t> и </a:t>
            </a:r>
            <a:r>
              <a:rPr dirty="0" err="1"/>
              <a:t>плейлистами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Возможные</a:t>
            </a:r>
            <a:r>
              <a:rPr dirty="0"/>
              <a:t> </a:t>
            </a:r>
            <a:r>
              <a:rPr dirty="0" err="1"/>
              <a:t>улучшения</a:t>
            </a:r>
            <a:r>
              <a:rPr dirty="0"/>
              <a:t>: </a:t>
            </a:r>
            <a:r>
              <a:rPr dirty="0" err="1"/>
              <a:t>добавление</a:t>
            </a:r>
            <a:r>
              <a:rPr dirty="0"/>
              <a:t> </a:t>
            </a:r>
            <a:r>
              <a:rPr dirty="0" err="1"/>
              <a:t>поиска</a:t>
            </a:r>
            <a:r>
              <a:rPr dirty="0"/>
              <a:t>, </a:t>
            </a:r>
            <a:r>
              <a:rPr dirty="0" err="1"/>
              <a:t>улучшенная</a:t>
            </a:r>
            <a:r>
              <a:rPr dirty="0"/>
              <a:t> </a:t>
            </a:r>
            <a:r>
              <a:rPr dirty="0" err="1"/>
              <a:t>безопасность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</a:t>
            </a:r>
          </a:p>
          <a:p>
            <a:r>
              <a:t>Цели и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Цели</a:t>
            </a:r>
            <a:r>
              <a:rPr dirty="0"/>
              <a:t> </a:t>
            </a:r>
            <a:r>
              <a:rPr dirty="0" err="1"/>
              <a:t>курсовой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Разработка</a:t>
            </a:r>
            <a:r>
              <a:rPr dirty="0"/>
              <a:t> </a:t>
            </a:r>
            <a:r>
              <a:rPr dirty="0" err="1"/>
              <a:t>базы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домашней</a:t>
            </a:r>
            <a:r>
              <a:rPr dirty="0"/>
              <a:t> </a:t>
            </a:r>
            <a:r>
              <a:rPr dirty="0" err="1"/>
              <a:t>аудиотеки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Реализация</a:t>
            </a:r>
            <a:r>
              <a:rPr dirty="0"/>
              <a:t> </a:t>
            </a:r>
            <a:r>
              <a:rPr dirty="0" err="1"/>
              <a:t>интерфейса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с </a:t>
            </a:r>
            <a:r>
              <a:rPr dirty="0" err="1"/>
              <a:t>базой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Реализация</a:t>
            </a:r>
            <a:r>
              <a:rPr dirty="0"/>
              <a:t> </a:t>
            </a:r>
            <a:r>
              <a:rPr dirty="0" err="1"/>
              <a:t>системы</a:t>
            </a:r>
            <a:r>
              <a:rPr dirty="0"/>
              <a:t> </a:t>
            </a:r>
            <a:r>
              <a:rPr dirty="0" err="1"/>
              <a:t>ролей</a:t>
            </a:r>
            <a:r>
              <a:rPr dirty="0"/>
              <a:t> и </a:t>
            </a:r>
            <a:r>
              <a:rPr dirty="0" err="1"/>
              <a:t>прав</a:t>
            </a:r>
            <a:r>
              <a:rPr dirty="0"/>
              <a:t> </a:t>
            </a:r>
            <a:r>
              <a:rPr dirty="0" err="1"/>
              <a:t>доступа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Структура базы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Таблица</a:t>
            </a:r>
            <a:r>
              <a:rPr dirty="0"/>
              <a:t> '</a:t>
            </a:r>
            <a:r>
              <a:rPr dirty="0" err="1"/>
              <a:t>audiofiles</a:t>
            </a:r>
            <a:r>
              <a:rPr dirty="0"/>
              <a:t>' — </a:t>
            </a:r>
            <a:r>
              <a:rPr dirty="0" err="1"/>
              <a:t>хранятся</a:t>
            </a:r>
            <a:r>
              <a:rPr dirty="0"/>
              <a:t> </a:t>
            </a:r>
            <a:r>
              <a:rPr dirty="0" err="1"/>
              <a:t>аудиофайлы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Таблица</a:t>
            </a:r>
            <a:r>
              <a:rPr dirty="0"/>
              <a:t> '</a:t>
            </a:r>
            <a:r>
              <a:rPr dirty="0" err="1"/>
              <a:t>audiogenres</a:t>
            </a:r>
            <a:r>
              <a:rPr dirty="0"/>
              <a:t>' — </a:t>
            </a:r>
            <a:r>
              <a:rPr dirty="0" err="1"/>
              <a:t>жанры</a:t>
            </a:r>
            <a:r>
              <a:rPr dirty="0"/>
              <a:t> </a:t>
            </a:r>
            <a:r>
              <a:rPr dirty="0" err="1"/>
              <a:t>аудиофайлов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Таблица</a:t>
            </a:r>
            <a:r>
              <a:rPr dirty="0"/>
              <a:t> 'playlists' — </a:t>
            </a:r>
            <a:r>
              <a:rPr dirty="0" err="1"/>
              <a:t>плейлисты</a:t>
            </a:r>
            <a:r>
              <a:rPr dirty="0"/>
              <a:t> </a:t>
            </a:r>
            <a:r>
              <a:rPr dirty="0" err="1"/>
              <a:t>пользователей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Таблица</a:t>
            </a:r>
            <a:r>
              <a:rPr dirty="0"/>
              <a:t> 'users' — </a:t>
            </a:r>
            <a:r>
              <a:rPr dirty="0" err="1"/>
              <a:t>данные</a:t>
            </a:r>
            <a:r>
              <a:rPr dirty="0"/>
              <a:t> </a:t>
            </a:r>
            <a:r>
              <a:rPr dirty="0" err="1"/>
              <a:t>пользователей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Описание таблиц и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</a:t>
            </a:r>
            <a:r>
              <a:rPr dirty="0" err="1"/>
              <a:t>Таблица</a:t>
            </a:r>
            <a:r>
              <a:rPr dirty="0"/>
              <a:t> 'users': </a:t>
            </a:r>
            <a:r>
              <a:rPr dirty="0" err="1"/>
              <a:t>данные</a:t>
            </a:r>
            <a:r>
              <a:rPr dirty="0"/>
              <a:t> </a:t>
            </a:r>
            <a:r>
              <a:rPr dirty="0" err="1"/>
              <a:t>пользователей</a:t>
            </a:r>
            <a:r>
              <a:rPr dirty="0"/>
              <a:t> (</a:t>
            </a:r>
            <a:r>
              <a:rPr dirty="0" err="1"/>
              <a:t>логин</a:t>
            </a:r>
            <a:r>
              <a:rPr dirty="0"/>
              <a:t>, </a:t>
            </a:r>
            <a:r>
              <a:rPr dirty="0" err="1"/>
              <a:t>пароль</a:t>
            </a:r>
            <a:r>
              <a:rPr dirty="0"/>
              <a:t>, </a:t>
            </a:r>
            <a:r>
              <a:rPr dirty="0" err="1"/>
              <a:t>роль</a:t>
            </a:r>
            <a:r>
              <a:rPr dirty="0"/>
              <a:t>).</a:t>
            </a:r>
          </a:p>
          <a:p>
            <a:pPr marL="0" indent="0">
              <a:buNone/>
            </a:pPr>
            <a:r>
              <a:rPr dirty="0"/>
              <a:t>2. </a:t>
            </a:r>
            <a:r>
              <a:rPr dirty="0" err="1"/>
              <a:t>Таблица</a:t>
            </a:r>
            <a:r>
              <a:rPr dirty="0"/>
              <a:t> '</a:t>
            </a:r>
            <a:r>
              <a:rPr dirty="0" err="1"/>
              <a:t>audiofiles</a:t>
            </a:r>
            <a:r>
              <a:rPr dirty="0"/>
              <a:t>': </a:t>
            </a:r>
            <a:r>
              <a:rPr dirty="0" err="1"/>
              <a:t>информация</a:t>
            </a:r>
            <a:r>
              <a:rPr dirty="0"/>
              <a:t> о </a:t>
            </a:r>
            <a:r>
              <a:rPr dirty="0" err="1"/>
              <a:t>музыкальных</a:t>
            </a:r>
            <a:r>
              <a:rPr dirty="0"/>
              <a:t> </a:t>
            </a:r>
            <a:r>
              <a:rPr dirty="0" err="1"/>
              <a:t>файлах</a:t>
            </a:r>
            <a:r>
              <a:rPr dirty="0"/>
              <a:t> (</a:t>
            </a:r>
            <a:r>
              <a:rPr dirty="0" err="1"/>
              <a:t>название</a:t>
            </a:r>
            <a:r>
              <a:rPr dirty="0"/>
              <a:t>, </a:t>
            </a:r>
            <a:r>
              <a:rPr dirty="0" err="1"/>
              <a:t>жанр</a:t>
            </a:r>
            <a:r>
              <a:rPr dirty="0"/>
              <a:t>).</a:t>
            </a:r>
          </a:p>
          <a:p>
            <a:pPr marL="0" indent="0">
              <a:buNone/>
            </a:pPr>
            <a:r>
              <a:rPr dirty="0"/>
              <a:t>3. </a:t>
            </a:r>
            <a:r>
              <a:rPr dirty="0" err="1"/>
              <a:t>Таблица</a:t>
            </a:r>
            <a:r>
              <a:rPr dirty="0"/>
              <a:t> 'playlists': </a:t>
            </a:r>
            <a:r>
              <a:rPr dirty="0" err="1"/>
              <a:t>плейлисты</a:t>
            </a:r>
            <a:r>
              <a:rPr dirty="0"/>
              <a:t>, </a:t>
            </a:r>
            <a:r>
              <a:rPr dirty="0" err="1"/>
              <a:t>содержащие</a:t>
            </a:r>
            <a:r>
              <a:rPr dirty="0"/>
              <a:t> </a:t>
            </a:r>
            <a:r>
              <a:rPr dirty="0" err="1"/>
              <a:t>треки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Описание таблиц и связей (продолжение)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4. </a:t>
            </a:r>
            <a:r>
              <a:rPr dirty="0" err="1"/>
              <a:t>Связи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таблицами</a:t>
            </a:r>
            <a:r>
              <a:rPr dirty="0"/>
              <a:t>: 'users' с 'playlists', '</a:t>
            </a:r>
            <a:r>
              <a:rPr dirty="0" err="1"/>
              <a:t>audiofiles</a:t>
            </a:r>
            <a:r>
              <a:rPr dirty="0"/>
              <a:t>' с '</a:t>
            </a:r>
            <a:r>
              <a:rPr dirty="0" err="1"/>
              <a:t>audiogenres</a:t>
            </a:r>
            <a:r>
              <a:rPr dirty="0"/>
              <a:t>'.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Роли и права доступа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Роль</a:t>
            </a:r>
            <a:r>
              <a:rPr dirty="0"/>
              <a:t> 'admin': </a:t>
            </a:r>
            <a:r>
              <a:rPr dirty="0" err="1"/>
              <a:t>доступ</a:t>
            </a:r>
            <a:r>
              <a:rPr dirty="0"/>
              <a:t> к </a:t>
            </a:r>
            <a:r>
              <a:rPr dirty="0" err="1"/>
              <a:t>редактированию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Роль</a:t>
            </a:r>
            <a:r>
              <a:rPr dirty="0"/>
              <a:t> 'user': </a:t>
            </a:r>
            <a:r>
              <a:rPr dirty="0" err="1"/>
              <a:t>доступ</a:t>
            </a:r>
            <a:r>
              <a:rPr dirty="0"/>
              <a:t> к </a:t>
            </a:r>
            <a:r>
              <a:rPr dirty="0" err="1"/>
              <a:t>прослушиванию</a:t>
            </a:r>
            <a:r>
              <a:rPr dirty="0"/>
              <a:t> и </a:t>
            </a:r>
            <a:r>
              <a:rPr dirty="0" err="1"/>
              <a:t>добавлению</a:t>
            </a:r>
            <a:r>
              <a:rPr dirty="0"/>
              <a:t> </a:t>
            </a:r>
            <a:r>
              <a:rPr dirty="0" err="1"/>
              <a:t>треков</a:t>
            </a:r>
            <a:r>
              <a:rPr dirty="0"/>
              <a:t> в </a:t>
            </a:r>
            <a:r>
              <a:rPr dirty="0" err="1"/>
              <a:t>плейлисты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Пример интерфейса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Страница</a:t>
            </a:r>
            <a:r>
              <a:rPr dirty="0"/>
              <a:t> </a:t>
            </a:r>
            <a:r>
              <a:rPr dirty="0" err="1"/>
              <a:t>входа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Просмотр</a:t>
            </a:r>
            <a:r>
              <a:rPr dirty="0"/>
              <a:t> </a:t>
            </a:r>
            <a:r>
              <a:rPr dirty="0" err="1"/>
              <a:t>плейлистов</a:t>
            </a:r>
            <a:r>
              <a:rPr dirty="0"/>
              <a:t> и </a:t>
            </a:r>
            <a:r>
              <a:rPr dirty="0" err="1"/>
              <a:t>добавление</a:t>
            </a:r>
            <a:r>
              <a:rPr dirty="0"/>
              <a:t> </a:t>
            </a:r>
            <a:r>
              <a:rPr dirty="0" err="1"/>
              <a:t>треков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Безопасность базы данных и приложения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Хэширование</a:t>
            </a:r>
            <a:r>
              <a:rPr dirty="0"/>
              <a:t> </a:t>
            </a:r>
            <a:r>
              <a:rPr dirty="0" err="1"/>
              <a:t>паролей</a:t>
            </a:r>
            <a:r>
              <a:rPr dirty="0"/>
              <a:t> с </a:t>
            </a:r>
            <a:r>
              <a:rPr dirty="0" err="1"/>
              <a:t>использованием</a:t>
            </a:r>
            <a:r>
              <a:rPr dirty="0"/>
              <a:t> </a:t>
            </a:r>
            <a:r>
              <a:rPr dirty="0" err="1"/>
              <a:t>bcrypt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Ограничение</a:t>
            </a:r>
            <a:r>
              <a:rPr dirty="0"/>
              <a:t> </a:t>
            </a:r>
            <a:r>
              <a:rPr dirty="0" err="1"/>
              <a:t>доступа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</a:t>
            </a:r>
            <a:r>
              <a:rPr dirty="0" err="1"/>
              <a:t>роли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Защита</a:t>
            </a:r>
            <a:r>
              <a:rPr dirty="0"/>
              <a:t> </a:t>
            </a:r>
            <a:r>
              <a:rPr dirty="0" err="1"/>
              <a:t>сессий</a:t>
            </a:r>
            <a:r>
              <a:rPr dirty="0"/>
              <a:t> и </a:t>
            </a:r>
            <a:r>
              <a:rPr dirty="0" err="1"/>
              <a:t>данных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Демонстрация функционала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Авторизация</a:t>
            </a:r>
            <a:r>
              <a:rPr dirty="0"/>
              <a:t> </a:t>
            </a:r>
            <a:r>
              <a:rPr dirty="0" err="1"/>
              <a:t>пользователей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Добавление</a:t>
            </a:r>
            <a:r>
              <a:rPr dirty="0"/>
              <a:t> </a:t>
            </a:r>
            <a:r>
              <a:rPr dirty="0" err="1"/>
              <a:t>треков</a:t>
            </a:r>
            <a:r>
              <a:rPr dirty="0"/>
              <a:t> в </a:t>
            </a:r>
            <a:r>
              <a:rPr dirty="0" err="1"/>
              <a:t>плейлист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(</a:t>
            </a:r>
            <a:r>
              <a:rPr dirty="0" err="1"/>
              <a:t>скриншоты</a:t>
            </a:r>
            <a:r>
              <a:rPr dirty="0"/>
              <a:t> </a:t>
            </a:r>
            <a:r>
              <a:rPr dirty="0" err="1"/>
              <a:t>функционала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5</TotalTime>
  <Words>295</Words>
  <Application>Microsoft Office PowerPoint</Application>
  <PresentationFormat>Экран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След самолета</vt:lpstr>
      <vt:lpstr>Домашняя аудиотека Курсовая работа</vt:lpstr>
      <vt:lpstr>Введение Цели и задачи</vt:lpstr>
      <vt:lpstr>Структура базы данных</vt:lpstr>
      <vt:lpstr>Описание таблиц и связей</vt:lpstr>
      <vt:lpstr>Описание таблиц и связей (продолжение)</vt:lpstr>
      <vt:lpstr>Роли и права доступа</vt:lpstr>
      <vt:lpstr>Пример интерфейса</vt:lpstr>
      <vt:lpstr>Безопасность базы данных и приложения</vt:lpstr>
      <vt:lpstr>Демонстрация функционала</vt:lpstr>
      <vt:lpstr>Проблемы и решения</vt:lpstr>
      <vt:lpstr>Проблемы и решения (продолжение)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Евгений</dc:creator>
  <cp:keywords/>
  <dc:description>generated using python-pptx</dc:description>
  <cp:lastModifiedBy>Евгений Бушуев</cp:lastModifiedBy>
  <cp:revision>2</cp:revision>
  <dcterms:created xsi:type="dcterms:W3CDTF">2013-01-27T09:14:16Z</dcterms:created>
  <dcterms:modified xsi:type="dcterms:W3CDTF">2025-03-20T22:48:16Z</dcterms:modified>
  <cp:category/>
</cp:coreProperties>
</file>