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8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9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10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45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0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1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0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0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6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8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5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1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1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C5DB-C97E-44A8-A2BC-468DF5B674C3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DB92-CF38-4ED7-9F64-D5A739A3F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36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1063E-BBA0-A690-5619-0247DA50D0AF}"/>
              </a:ext>
            </a:extLst>
          </p:cNvPr>
          <p:cNvSpPr txBox="1"/>
          <p:nvPr/>
        </p:nvSpPr>
        <p:spPr>
          <a:xfrm>
            <a:off x="2008215" y="957438"/>
            <a:ext cx="81755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профессиональное образовательное учреждение "Сыктывкарский политехнический техникум"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50C4-D80E-958E-9354-2F85F7911B6C}"/>
              </a:ext>
            </a:extLst>
          </p:cNvPr>
          <p:cNvSpPr txBox="1"/>
          <p:nvPr/>
        </p:nvSpPr>
        <p:spPr>
          <a:xfrm>
            <a:off x="3049385" y="2196930"/>
            <a:ext cx="6093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BBA926-23CB-272F-E8C5-A2F6F7AB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0" y="3190200"/>
            <a:ext cx="66774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работы: База данных для домашней аудиотеки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Профессия/Специальность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09.02.07 "Информационные системы и программирование"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Бушуев Евгений Александрович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414гр. “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марта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2025г.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проверил: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Пунгин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Илья Вячеславович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1A744-1857-7865-68E5-1ABF63FB40C1}"/>
              </a:ext>
            </a:extLst>
          </p:cNvPr>
          <p:cNvSpPr txBox="1"/>
          <p:nvPr/>
        </p:nvSpPr>
        <p:spPr>
          <a:xfrm>
            <a:off x="3049385" y="6205004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Сыктывкар 2025г.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0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C74C2-CFEE-50B3-768B-4875E0A19ED0}"/>
              </a:ext>
            </a:extLst>
          </p:cNvPr>
          <p:cNvSpPr txBox="1"/>
          <p:nvPr/>
        </p:nvSpPr>
        <p:spPr>
          <a:xfrm>
            <a:off x="6675120" y="6840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улучшения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31EE0-36E8-8FA8-3E9C-1DBE99E6419B}"/>
              </a:ext>
            </a:extLst>
          </p:cNvPr>
          <p:cNvSpPr txBox="1"/>
          <p:nvPr/>
        </p:nvSpPr>
        <p:spPr>
          <a:xfrm>
            <a:off x="1104900" y="1928165"/>
            <a:ext cx="838962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ru-RU" sz="2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функций:</a:t>
            </a:r>
            <a:endParaRPr lang="ru-RU" sz="28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аудиофайлам и плейлистам.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редактирования и удаления аудиофайлов.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8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ru-RU" sz="2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интерфейса:</a:t>
            </a:r>
            <a:endParaRPr lang="ru-RU" sz="28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анимаций и интерактивных элементов.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мобильные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81228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911FB-88EA-183B-6DAE-2DA654752944}"/>
              </a:ext>
            </a:extLst>
          </p:cNvPr>
          <p:cNvSpPr txBox="1"/>
          <p:nvPr/>
        </p:nvSpPr>
        <p:spPr>
          <a:xfrm>
            <a:off x="8046720" y="5163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59591-C291-BC49-9CA0-D87C038ED79D}"/>
              </a:ext>
            </a:extLst>
          </p:cNvPr>
          <p:cNvSpPr txBox="1"/>
          <p:nvPr/>
        </p:nvSpPr>
        <p:spPr>
          <a:xfrm>
            <a:off x="792480" y="1447688"/>
            <a:ext cx="101650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Итоги проекта:</a:t>
            </a:r>
          </a:p>
          <a:p>
            <a:pPr algn="l"/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Мы успешно разработали </a:t>
            </a: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аудио-платформу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пользователям загружать, хранить и прослушивать аудиофайлы, создавать плейлисты, комментировать и оценивать музыку.</a:t>
            </a:r>
          </a:p>
          <a:p>
            <a:pPr algn="l"/>
            <a:endParaRPr lang="ru-RU" sz="20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База данных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 </a:t>
            </a:r>
            <a:r>
              <a:rPr lang="ru-RU" sz="2000" b="0" i="0" dirty="0" err="1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надежное хранение и управление данными, а </a:t>
            </a: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 HTML и CSS делает платформу удобной и интуитивно понятной для пользователей.</a:t>
            </a:r>
          </a:p>
          <a:p>
            <a:pPr algn="l">
              <a:spcBef>
                <a:spcPts val="300"/>
              </a:spcBef>
            </a:pPr>
            <a:endParaRPr lang="ru-RU" sz="20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Реализованы ключевые функции: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и прослушивание аудио.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плейлистами.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Комментирование и лайки.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пользователями и жанрами для администраторов.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357699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5A194-093F-0F30-5FCC-2BA100F675E5}"/>
              </a:ext>
            </a:extLst>
          </p:cNvPr>
          <p:cNvSpPr txBox="1"/>
          <p:nvPr/>
        </p:nvSpPr>
        <p:spPr>
          <a:xfrm>
            <a:off x="1249680" y="2299983"/>
            <a:ext cx="9342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Этот проект — отличный пример того, как современные технологии могут быть использованы для создания полезных и удобных приложений. Мы не только разработали функциональную платформу, но и получили ценный опыт работы с базами данных, веб-разработкой и управлением проектами.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F0120-0DB7-6B0E-C42C-7848E52FCB3E}"/>
              </a:ext>
            </a:extLst>
          </p:cNvPr>
          <p:cNvSpPr txBox="1"/>
          <p:nvPr/>
        </p:nvSpPr>
        <p:spPr>
          <a:xfrm>
            <a:off x="6858000" y="4706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Заключительные слова</a:t>
            </a:r>
          </a:p>
        </p:txBody>
      </p:sp>
    </p:spTree>
    <p:extLst>
      <p:ext uri="{BB962C8B-B14F-4D97-AF65-F5344CB8AC3E}">
        <p14:creationId xmlns:p14="http://schemas.microsoft.com/office/powerpoint/2010/main" val="20133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A8BA0-4350-16C4-B204-8DEB16FD4957}"/>
              </a:ext>
            </a:extLst>
          </p:cNvPr>
          <p:cNvSpPr txBox="1"/>
          <p:nvPr/>
        </p:nvSpPr>
        <p:spPr>
          <a:xfrm>
            <a:off x="2834640" y="2939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D62CA6-44AC-A4AA-EB6C-CAEAC648B16E}"/>
              </a:ext>
            </a:extLst>
          </p:cNvPr>
          <p:cNvSpPr txBox="1"/>
          <p:nvPr/>
        </p:nvSpPr>
        <p:spPr>
          <a:xfrm>
            <a:off x="8031480" y="4706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7379D-30E3-AD67-D982-15D797F73D53}"/>
              </a:ext>
            </a:extLst>
          </p:cNvPr>
          <p:cNvSpPr txBox="1"/>
          <p:nvPr/>
        </p:nvSpPr>
        <p:spPr>
          <a:xfrm>
            <a:off x="967740" y="1722796"/>
            <a:ext cx="9304020" cy="360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Создание аудио-платформы для управления аудиофайлами, плейлистами и пользователями.</a:t>
            </a:r>
          </a:p>
          <a:p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 для пользователей и администраторов.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функциональности для загрузки, прослушивания и комментирования аудио.</a:t>
            </a:r>
          </a:p>
        </p:txBody>
      </p:sp>
    </p:spTree>
    <p:extLst>
      <p:ext uri="{BB962C8B-B14F-4D97-AF65-F5344CB8AC3E}">
        <p14:creationId xmlns:p14="http://schemas.microsoft.com/office/powerpoint/2010/main" val="12149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72360-5B73-6368-D200-4F40A5B7DBF8}"/>
              </a:ext>
            </a:extLst>
          </p:cNvPr>
          <p:cNvSpPr txBox="1"/>
          <p:nvPr/>
        </p:nvSpPr>
        <p:spPr>
          <a:xfrm>
            <a:off x="944880" y="1664494"/>
            <a:ext cx="902208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аудио-платформа?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для загрузки, хранения и прослушивания аудиофайлов.</a:t>
            </a:r>
          </a:p>
          <a:p>
            <a:pPr lvl="1" algn="l">
              <a:spcBef>
                <a:spcPts val="300"/>
              </a:spcBef>
            </a:pPr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плейлистов, комментирования и оценки аудио.</a:t>
            </a:r>
          </a:p>
          <a:p>
            <a:pPr lvl="1" algn="l">
              <a:spcBef>
                <a:spcPts val="300"/>
              </a:spcBef>
            </a:pPr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аудитория: Пользователи, которые хотят слушать музыку и создавать свои плейлисты.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BC5BA-8D56-42DA-C4CF-DEBF5D62C638}"/>
              </a:ext>
            </a:extLst>
          </p:cNvPr>
          <p:cNvSpPr txBox="1"/>
          <p:nvPr/>
        </p:nvSpPr>
        <p:spPr>
          <a:xfrm>
            <a:off x="7254240" y="4554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3132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4EA7D4-49ED-2582-495A-F219EC38AF71}"/>
              </a:ext>
            </a:extLst>
          </p:cNvPr>
          <p:cNvSpPr txBox="1"/>
          <p:nvPr/>
        </p:nvSpPr>
        <p:spPr>
          <a:xfrm>
            <a:off x="8564880" y="592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CD710-73BD-C4E2-A37F-2F4FE13AB710}"/>
              </a:ext>
            </a:extLst>
          </p:cNvPr>
          <p:cNvSpPr txBox="1"/>
          <p:nvPr/>
        </p:nvSpPr>
        <p:spPr>
          <a:xfrm>
            <a:off x="693420" y="2053508"/>
            <a:ext cx="9243060" cy="323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 Python (Flask/Django)</a:t>
            </a:r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 </a:t>
            </a: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endParaRPr lang="en-US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 HTML, CSS</a:t>
            </a:r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endParaRPr lang="en-US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инструменты: </a:t>
            </a:r>
            <a:r>
              <a:rPr lang="en-US" sz="2400" dirty="0" err="1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данных), </a:t>
            </a:r>
            <a:r>
              <a:rPr lang="en-US" sz="2400" dirty="0" err="1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pg_dump</a:t>
            </a: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экспорта базы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02120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F2A4E-A182-BE0F-0905-15FA13FC97DB}"/>
              </a:ext>
            </a:extLst>
          </p:cNvPr>
          <p:cNvSpPr txBox="1"/>
          <p:nvPr/>
        </p:nvSpPr>
        <p:spPr>
          <a:xfrm>
            <a:off x="6507480" y="63829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E4DF5-131F-ABB9-C205-67634991FDB5}"/>
              </a:ext>
            </a:extLst>
          </p:cNvPr>
          <p:cNvSpPr txBox="1"/>
          <p:nvPr/>
        </p:nvSpPr>
        <p:spPr>
          <a:xfrm>
            <a:off x="952500" y="1694229"/>
            <a:ext cx="8374380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таблицы: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audiofiles</a:t>
            </a: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Аудиофайлы.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 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genres: 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Жанры.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playlists: 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Плейлисты.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comments: 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likes: 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Лайки.</a:t>
            </a:r>
          </a:p>
          <a:p>
            <a:pPr lvl="1" algn="l">
              <a:spcBef>
                <a:spcPts val="300"/>
              </a:spcBef>
            </a:pPr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таблицами: Один-ко-многим и многие-ко-многим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2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3B1CA-D510-1DFD-B2F2-40EC1E5F2284}"/>
              </a:ext>
            </a:extLst>
          </p:cNvPr>
          <p:cNvSpPr txBox="1"/>
          <p:nvPr/>
        </p:nvSpPr>
        <p:spPr>
          <a:xfrm>
            <a:off x="6568440" y="577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A545F-4747-29B5-7521-5163501BECD1}"/>
              </a:ext>
            </a:extLst>
          </p:cNvPr>
          <p:cNvSpPr txBox="1"/>
          <p:nvPr/>
        </p:nvSpPr>
        <p:spPr>
          <a:xfrm>
            <a:off x="788670" y="1848712"/>
            <a:ext cx="870585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ER-диаграмма: Визуальное представление связей между таблицами.</a:t>
            </a:r>
          </a:p>
          <a:p>
            <a:pPr algn="l"/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(</a:t>
            </a:r>
            <a:r>
              <a:rPr lang="ru-RU" sz="2400" dirty="0" err="1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может загружать несколько аудиофайлов (</a:t>
            </a:r>
            <a:r>
              <a:rPr lang="ru-RU" sz="2400" dirty="0" err="1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audiofiles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Аудиофайл может принадлежать нескольким жанрам (</a:t>
            </a:r>
            <a:r>
              <a:rPr lang="ru-RU" sz="2400" dirty="0" err="1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ru-RU" sz="2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267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0AF83-BEF7-94DB-7A61-C5DDF68534B1}"/>
              </a:ext>
            </a:extLst>
          </p:cNvPr>
          <p:cNvSpPr txBox="1"/>
          <p:nvPr/>
        </p:nvSpPr>
        <p:spPr>
          <a:xfrm>
            <a:off x="5715000" y="56209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платформы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8F63B-B58C-DC8D-1AF9-AC1379A2ACA2}"/>
              </a:ext>
            </a:extLst>
          </p:cNvPr>
          <p:cNvSpPr txBox="1"/>
          <p:nvPr/>
        </p:nvSpPr>
        <p:spPr>
          <a:xfrm>
            <a:off x="670560" y="1756202"/>
            <a:ext cx="10088880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пользователей:</a:t>
            </a:r>
            <a:endParaRPr lang="ru-RU" sz="20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аудиофайлов: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Пользователи могут загружать свои аудиофайлы на платформу.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плейлистов: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Пользователи могут создавать плейлисты из любимых аудиофайлов.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Комментирование и лайки: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Пользователи могут оставлять комментарии и ставить лайки аудиофайлам.</a:t>
            </a:r>
          </a:p>
          <a:p>
            <a:pPr lvl="1" algn="l">
              <a:spcBef>
                <a:spcPts val="300"/>
              </a:spcBef>
            </a:pPr>
            <a:endParaRPr lang="ru-RU" sz="20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администраторов:</a:t>
            </a:r>
            <a:endParaRPr lang="ru-RU" sz="20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пользователями: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Администраторы могут добавлять, удалять и редактировать пользователей.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жанрами: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Администраторы могут добавлять и удалять жанры.</a:t>
            </a:r>
          </a:p>
          <a:p>
            <a:pPr lvl="1" algn="l">
              <a:spcBef>
                <a:spcPts val="300"/>
              </a:spcBef>
            </a:pPr>
            <a:endParaRPr lang="ru-RU" sz="2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5C07B-51FB-E34F-5970-98ACE9EB6169}"/>
              </a:ext>
            </a:extLst>
          </p:cNvPr>
          <p:cNvSpPr txBox="1"/>
          <p:nvPr/>
        </p:nvSpPr>
        <p:spPr>
          <a:xfrm>
            <a:off x="6553200" y="577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C86BC-871C-46AE-526C-6485224C2BF1}"/>
              </a:ext>
            </a:extLst>
          </p:cNvPr>
          <p:cNvSpPr txBox="1"/>
          <p:nvPr/>
        </p:nvSpPr>
        <p:spPr>
          <a:xfrm>
            <a:off x="1074420" y="1763159"/>
            <a:ext cx="8648700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страницы: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(index.html): Список аудиофайлов с возможностью поиска и фильтрации.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аудио (audio_detail.html): Детали аудиофайла, комментарии и возможность поставить лайк.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Плейлисты (playlists.html): Список плейлистов пользователя с возможностью добавления и удаления аудиофайлов.</a:t>
            </a:r>
          </a:p>
          <a:p>
            <a:pPr lvl="1" algn="l">
              <a:spcBef>
                <a:spcPts val="300"/>
              </a:spcBef>
            </a:pPr>
            <a:endParaRPr lang="ru-RU" sz="2000" b="1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Зачем? Удобный интерфейс делает платформу простой в использовании для всех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03481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9C970-479B-596C-8EF3-5B24728CA2AB}"/>
              </a:ext>
            </a:extLst>
          </p:cNvPr>
          <p:cNvSpPr txBox="1"/>
          <p:nvPr/>
        </p:nvSpPr>
        <p:spPr>
          <a:xfrm>
            <a:off x="6202680" y="6230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D25F9-F7C7-9557-A8B1-1E1674186D6B}"/>
              </a:ext>
            </a:extLst>
          </p:cNvPr>
          <p:cNvSpPr txBox="1"/>
          <p:nvPr/>
        </p:nvSpPr>
        <p:spPr>
          <a:xfrm>
            <a:off x="986790" y="1954054"/>
            <a:ext cx="899541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страницы: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 (admin.html): Управление пользователями и жанрами.</a:t>
            </a:r>
          </a:p>
          <a:p>
            <a:pPr lvl="1" algn="l">
              <a:spcBef>
                <a:spcPts val="300"/>
              </a:spcBef>
            </a:pPr>
            <a:endParaRPr lang="ru-RU" sz="2000" b="1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аудио (add_audio.html): Форма для загрузки аудиофайлов.</a:t>
            </a:r>
          </a:p>
          <a:p>
            <a:pPr lvl="1" algn="l">
              <a:spcBef>
                <a:spcPts val="300"/>
              </a:spcBef>
            </a:pPr>
            <a:endParaRPr lang="ru-RU" sz="2000" b="1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ru-RU" sz="20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Зачем? Администраторы могут легко управлять контентом и пользователями, что делает платформу более безопасной и организованной.</a:t>
            </a:r>
          </a:p>
        </p:txBody>
      </p:sp>
    </p:spTree>
    <p:extLst>
      <p:ext uri="{BB962C8B-B14F-4D97-AF65-F5344CB8AC3E}">
        <p14:creationId xmlns:p14="http://schemas.microsoft.com/office/powerpoint/2010/main" val="252276913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19</TotalTime>
  <Words>578</Words>
  <Application>Microsoft Office PowerPoint</Application>
  <PresentationFormat>Широкоэкранный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Inter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Евгений Бушуев</dc:creator>
  <cp:lastModifiedBy>Евгений Бушуев</cp:lastModifiedBy>
  <cp:revision>1</cp:revision>
  <dcterms:created xsi:type="dcterms:W3CDTF">2025-03-21T11:24:34Z</dcterms:created>
  <dcterms:modified xsi:type="dcterms:W3CDTF">2025-03-21T11:43:48Z</dcterms:modified>
</cp:coreProperties>
</file>