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3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E38-881B-4B1B-BA66-21B1DFD0C63A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16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E38-881B-4B1B-BA66-21B1DFD0C63A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63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E38-881B-4B1B-BA66-21B1DFD0C63A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77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E38-881B-4B1B-BA66-21B1DFD0C63A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13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E38-881B-4B1B-BA66-21B1DFD0C63A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74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E38-881B-4B1B-BA66-21B1DFD0C63A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58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E38-881B-4B1B-BA66-21B1DFD0C63A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82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E38-881B-4B1B-BA66-21B1DFD0C63A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23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E38-881B-4B1B-BA66-21B1DFD0C63A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90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E38-881B-4B1B-BA66-21B1DFD0C63A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69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E38-881B-4B1B-BA66-21B1DFD0C63A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04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5E38-881B-4B1B-BA66-21B1DFD0C63A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1472C-49D1-42E6-A0F5-ACF97D066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55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7360" y="3013502"/>
            <a:ext cx="5732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Анонимные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52120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3047" y="0"/>
            <a:ext cx="884224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Давайте рассмотрим использование условий </a:t>
            </a:r>
            <a:r>
              <a:rPr lang="ru-RU" sz="2400" dirty="0" err="1"/>
              <a:t>if-else</a:t>
            </a:r>
            <a:r>
              <a:rPr lang="ru-RU" sz="2400" dirty="0"/>
              <a:t> в лямбда-функции. Как вы знаете, </a:t>
            </a:r>
            <a:r>
              <a:rPr lang="ru-RU" sz="2400" dirty="0" err="1"/>
              <a:t>Python</a:t>
            </a:r>
            <a:r>
              <a:rPr lang="ru-RU" sz="2400" dirty="0"/>
              <a:t> позволяет нам использовать однострочные условия, и  именно их мы можем помещать в лямбда-функцию для обработки возвращаемого результата. </a:t>
            </a:r>
          </a:p>
          <a:p>
            <a:r>
              <a:rPr lang="ru-RU" sz="2400" dirty="0"/>
              <a:t>Например, есть две цифры, и вы должны определить, какая из них представляет наибольшее число.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9" y="2308324"/>
            <a:ext cx="46291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7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856"/>
            <a:ext cx="8814816" cy="544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3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47" cy="6858000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3047" y="-80659"/>
            <a:ext cx="884237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Лямбда-функции в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являются анонимными. Это означает, что функция безымянна. Как известно, ключевое слов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используется в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для определения обычной функции. В свою очередь, ключевое слово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lambda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 используется для определения анонимной функции. 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b="1" dirty="0"/>
              <a:t>Лямбда-функция имеет следующий синтаксис</a:t>
            </a:r>
            <a:r>
              <a:rPr lang="en-US" sz="2400" b="1" dirty="0"/>
              <a:t>:</a:t>
            </a:r>
            <a:r>
              <a:rPr lang="ru-RU" sz="2400" b="1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2244083"/>
            <a:ext cx="5232398" cy="114458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-3047" y="3429000"/>
            <a:ext cx="88393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Лямбда-функции могут иметь любое количество аргументов, но у каждой может быть только одно выражение. Выражение вычисляется и возвращается. Эти функции могут быть</a:t>
            </a:r>
            <a:r>
              <a:rPr lang="en-US" sz="2400" dirty="0"/>
              <a:t> </a:t>
            </a:r>
            <a:r>
              <a:rPr lang="ru-RU" sz="2400" dirty="0"/>
              <a:t>использованы везде, где требуется объект-функция.</a:t>
            </a:r>
          </a:p>
        </p:txBody>
      </p:sp>
    </p:spTree>
    <p:extLst>
      <p:ext uri="{BB962C8B-B14F-4D97-AF65-F5344CB8AC3E}">
        <p14:creationId xmlns:p14="http://schemas.microsoft.com/office/powerpoint/2010/main" val="376904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5" name="TextBox 4"/>
          <p:cNvSpPr txBox="1"/>
          <p:nvPr/>
        </p:nvSpPr>
        <p:spPr>
          <a:xfrm>
            <a:off x="146304" y="134292"/>
            <a:ext cx="625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Ниже представлен пример лямбда-функции.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" y="595957"/>
            <a:ext cx="3611880" cy="3237539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3941166"/>
            <a:ext cx="881742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 вышеуказанном коде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lambda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x: x*2 — это лямбда-функция. Здесь x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— это аргумент,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а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x*2 — это выражение, которое вычисляется и возвращается.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Эта функция безымянная. Она возвращает функциональный объект с идентификатором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double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Сейчас мы можем считать её обычной функцией. </a:t>
            </a:r>
          </a:p>
        </p:txBody>
      </p:sp>
    </p:spTree>
    <p:extLst>
      <p:ext uri="{BB962C8B-B14F-4D97-AF65-F5344CB8AC3E}">
        <p14:creationId xmlns:p14="http://schemas.microsoft.com/office/powerpoint/2010/main" val="428014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3387168"/>
            <a:ext cx="881742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- </a:t>
            </a:r>
            <a:r>
              <a:rPr lang="ru-RU" sz="2400" dirty="0"/>
              <a:t>Эта функция может иметь любое количество аргументов, но вычисляет и возвращает только одно значение </a:t>
            </a:r>
          </a:p>
          <a:p>
            <a:r>
              <a:rPr lang="en-US" sz="2400" dirty="0"/>
              <a:t>- </a:t>
            </a:r>
            <a:r>
              <a:rPr lang="ru-RU" sz="2400" dirty="0"/>
              <a:t>Лямбда-функции применимы везде, где требуются объекты-функции </a:t>
            </a:r>
          </a:p>
          <a:p>
            <a:r>
              <a:rPr lang="en-US" sz="2400" dirty="0"/>
              <a:t>- </a:t>
            </a:r>
            <a:r>
              <a:rPr lang="ru-RU" sz="2400" dirty="0"/>
              <a:t>Вы должны помнить, что  синтаксически лямбда-функция ограничена, позволяет представить всего одно выражение</a:t>
            </a:r>
          </a:p>
          <a:p>
            <a:r>
              <a:rPr lang="en-US" sz="2400" dirty="0"/>
              <a:t>- </a:t>
            </a:r>
            <a:r>
              <a:rPr lang="ru-RU" sz="2400" dirty="0"/>
              <a:t>Они имеют множество вариантов применения в конкретных областях программирования, наряду  с другими типами выражений, используемых в функциях.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3" y="103157"/>
            <a:ext cx="2476881" cy="317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2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-1"/>
            <a:ext cx="4846321" cy="661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7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6287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1" y="-1"/>
            <a:ext cx="883608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Мы используем лямбда-функцию, когда нам ненадолго требуется безымянная функция.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мы часто используем их как аргумент функции высшего порядка (функции, которая принимает другие функции в качестве аргументов).  Лямбда-функции используют вместе с такими встроенными функциями как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filter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(),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reduce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и др.</a:t>
            </a:r>
          </a:p>
        </p:txBody>
      </p:sp>
    </p:spTree>
    <p:extLst>
      <p:ext uri="{BB962C8B-B14F-4D97-AF65-F5344CB8AC3E}">
        <p14:creationId xmlns:p14="http://schemas.microsoft.com/office/powerpoint/2010/main" val="375813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3272"/>
            <a:ext cx="5572125" cy="336232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25616"/>
            <a:ext cx="883608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Функция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filter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 в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принимает в качестве аргументов функцию и список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Функция вызывается со всеми элементами в списке, и в результате возвращается новый список, содержащий элементы, для которых функция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результирует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в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True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Вот пример использования функции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filter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 для отбора четных чисел из списка.</a:t>
            </a:r>
          </a:p>
        </p:txBody>
      </p:sp>
    </p:spTree>
    <p:extLst>
      <p:ext uri="{BB962C8B-B14F-4D97-AF65-F5344CB8AC3E}">
        <p14:creationId xmlns:p14="http://schemas.microsoft.com/office/powerpoint/2010/main" val="247246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3047" y="167194"/>
            <a:ext cx="884529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Функция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 принимает в качестве аргументов функцию и список.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Функция вызывается со всеми элементами в списке, и в результате возвращается новый список, содержащий элементы, возвращенные данной функцией для каждого исходного элемента.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Ниже пример использования функции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 для удвоения всех элементов списка.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7" y="3381376"/>
            <a:ext cx="51149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1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8694"/>
            <a:ext cx="88422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 этом примере мы будем использовать лямбда-функцию со списковым включением и лямбда-функцию с циклом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Мы выведем на экран  таблицу из 10 элементов.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8576"/>
            <a:ext cx="52101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061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421</Words>
  <Application>Microsoft Office PowerPoint</Application>
  <PresentationFormat>Широкоэкранный</PresentationFormat>
  <Paragraphs>22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Евгений Задирей</cp:lastModifiedBy>
  <cp:revision>5</cp:revision>
  <dcterms:created xsi:type="dcterms:W3CDTF">2022-10-23T15:54:56Z</dcterms:created>
  <dcterms:modified xsi:type="dcterms:W3CDTF">2022-10-24T07:30:23Z</dcterms:modified>
</cp:coreProperties>
</file>