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1" r:id="rId5"/>
  </p:sldMasterIdLst>
  <p:notesMasterIdLst>
    <p:notesMasterId r:id="rId9"/>
  </p:notesMasterIdLst>
  <p:sldIdLst>
    <p:sldId id="1582" r:id="rId6"/>
    <p:sldId id="2333" r:id="rId7"/>
    <p:sldId id="1859"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E63F1DD-7B85-4BFB-BF5B-E11817772345}" v="7" dt="2020-09-22T13:42:45.4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678"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viewProps" Target="viewProps.xml"/><Relationship Id="rId5" Type="http://schemas.openxmlformats.org/officeDocument/2006/relationships/slideMaster" Target="slideMasters/slideMaster2.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vgeny Artemyev" userId="742de15a-39d8-4f03-bb32-3e367da58e20" providerId="ADAL" clId="{3E63F1DD-7B85-4BFB-BF5B-E11817772345}"/>
    <pc:docChg chg="undo custSel mod addSld delSld modSld">
      <pc:chgData name="Evgeny Artemyev" userId="742de15a-39d8-4f03-bb32-3e367da58e20" providerId="ADAL" clId="{3E63F1DD-7B85-4BFB-BF5B-E11817772345}" dt="2020-09-22T13:42:43.920" v="2414"/>
      <pc:docMkLst>
        <pc:docMk/>
      </pc:docMkLst>
      <pc:sldChg chg="modSp mod">
        <pc:chgData name="Evgeny Artemyev" userId="742de15a-39d8-4f03-bb32-3e367da58e20" providerId="ADAL" clId="{3E63F1DD-7B85-4BFB-BF5B-E11817772345}" dt="2020-09-22T10:42:10.285" v="46" actId="14100"/>
        <pc:sldMkLst>
          <pc:docMk/>
          <pc:sldMk cId="315243842" sldId="1582"/>
        </pc:sldMkLst>
        <pc:spChg chg="mod">
          <ac:chgData name="Evgeny Artemyev" userId="742de15a-39d8-4f03-bb32-3e367da58e20" providerId="ADAL" clId="{3E63F1DD-7B85-4BFB-BF5B-E11817772345}" dt="2020-09-22T10:42:10.285" v="46" actId="14100"/>
          <ac:spMkLst>
            <pc:docMk/>
            <pc:sldMk cId="315243842" sldId="1582"/>
            <ac:spMk id="4" creationId="{00000000-0000-0000-0000-000000000000}"/>
          </ac:spMkLst>
        </pc:spChg>
      </pc:sldChg>
      <pc:sldChg chg="modSp mod">
        <pc:chgData name="Evgeny Artemyev" userId="742de15a-39d8-4f03-bb32-3e367da58e20" providerId="ADAL" clId="{3E63F1DD-7B85-4BFB-BF5B-E11817772345}" dt="2020-09-22T13:37:30.411" v="2412" actId="20577"/>
        <pc:sldMkLst>
          <pc:docMk/>
          <pc:sldMk cId="1369981632" sldId="1859"/>
        </pc:sldMkLst>
        <pc:spChg chg="mod">
          <ac:chgData name="Evgeny Artemyev" userId="742de15a-39d8-4f03-bb32-3e367da58e20" providerId="ADAL" clId="{3E63F1DD-7B85-4BFB-BF5B-E11817772345}" dt="2020-09-22T13:37:30.411" v="2412" actId="20577"/>
          <ac:spMkLst>
            <pc:docMk/>
            <pc:sldMk cId="1369981632" sldId="1859"/>
            <ac:spMk id="2" creationId="{02477DAA-BF52-47E4-A397-8B3A72B2E8D3}"/>
          </ac:spMkLst>
        </pc:spChg>
        <pc:spChg chg="mod">
          <ac:chgData name="Evgeny Artemyev" userId="742de15a-39d8-4f03-bb32-3e367da58e20" providerId="ADAL" clId="{3E63F1DD-7B85-4BFB-BF5B-E11817772345}" dt="2020-09-22T10:42:49.676" v="54" actId="403"/>
          <ac:spMkLst>
            <pc:docMk/>
            <pc:sldMk cId="1369981632" sldId="1859"/>
            <ac:spMk id="20" creationId="{9A396701-75CD-45C0-8F1A-16463BB13B5E}"/>
          </ac:spMkLst>
        </pc:spChg>
        <pc:spChg chg="mod">
          <ac:chgData name="Evgeny Artemyev" userId="742de15a-39d8-4f03-bb32-3e367da58e20" providerId="ADAL" clId="{3E63F1DD-7B85-4BFB-BF5B-E11817772345}" dt="2020-09-22T10:42:49.676" v="54" actId="403"/>
          <ac:spMkLst>
            <pc:docMk/>
            <pc:sldMk cId="1369981632" sldId="1859"/>
            <ac:spMk id="21" creationId="{CE68A4A4-FA9A-4222-9232-F1F24966412C}"/>
          </ac:spMkLst>
        </pc:spChg>
        <pc:grpChg chg="mod">
          <ac:chgData name="Evgeny Artemyev" userId="742de15a-39d8-4f03-bb32-3e367da58e20" providerId="ADAL" clId="{3E63F1DD-7B85-4BFB-BF5B-E11817772345}" dt="2020-09-22T10:42:57.704" v="56" actId="1076"/>
          <ac:grpSpMkLst>
            <pc:docMk/>
            <pc:sldMk cId="1369981632" sldId="1859"/>
            <ac:grpSpMk id="17" creationId="{3FAE4D6B-4505-447B-AF2E-727BC5D0E103}"/>
          </ac:grpSpMkLst>
        </pc:grpChg>
      </pc:sldChg>
      <pc:sldChg chg="del">
        <pc:chgData name="Evgeny Artemyev" userId="742de15a-39d8-4f03-bb32-3e367da58e20" providerId="ADAL" clId="{3E63F1DD-7B85-4BFB-BF5B-E11817772345}" dt="2020-09-22T11:33:11.893" v="2339" actId="47"/>
        <pc:sldMkLst>
          <pc:docMk/>
          <pc:sldMk cId="3408385511" sldId="2330"/>
        </pc:sldMkLst>
      </pc:sldChg>
      <pc:sldChg chg="add del">
        <pc:chgData name="Evgeny Artemyev" userId="742de15a-39d8-4f03-bb32-3e367da58e20" providerId="ADAL" clId="{3E63F1DD-7B85-4BFB-BF5B-E11817772345}" dt="2020-09-22T11:33:09.898" v="2338" actId="47"/>
        <pc:sldMkLst>
          <pc:docMk/>
          <pc:sldMk cId="1647370339" sldId="2331"/>
        </pc:sldMkLst>
      </pc:sldChg>
      <pc:sldChg chg="add del">
        <pc:chgData name="Evgeny Artemyev" userId="742de15a-39d8-4f03-bb32-3e367da58e20" providerId="ADAL" clId="{3E63F1DD-7B85-4BFB-BF5B-E11817772345}" dt="2020-09-22T11:33:04.915" v="2337" actId="47"/>
        <pc:sldMkLst>
          <pc:docMk/>
          <pc:sldMk cId="354291863" sldId="2332"/>
        </pc:sldMkLst>
      </pc:sldChg>
      <pc:sldChg chg="modSp add mod">
        <pc:chgData name="Evgeny Artemyev" userId="742de15a-39d8-4f03-bb32-3e367da58e20" providerId="ADAL" clId="{3E63F1DD-7B85-4BFB-BF5B-E11817772345}" dt="2020-09-22T11:32:59.210" v="2336" actId="20577"/>
        <pc:sldMkLst>
          <pc:docMk/>
          <pc:sldMk cId="773396168" sldId="2333"/>
        </pc:sldMkLst>
        <pc:spChg chg="mod">
          <ac:chgData name="Evgeny Artemyev" userId="742de15a-39d8-4f03-bb32-3e367da58e20" providerId="ADAL" clId="{3E63F1DD-7B85-4BFB-BF5B-E11817772345}" dt="2020-09-22T10:44:23.295" v="160" actId="20577"/>
          <ac:spMkLst>
            <pc:docMk/>
            <pc:sldMk cId="773396168" sldId="2333"/>
            <ac:spMk id="5" creationId="{383C712D-1975-48C4-8C24-DF610BAFF564}"/>
          </ac:spMkLst>
        </pc:spChg>
        <pc:spChg chg="mod">
          <ac:chgData name="Evgeny Artemyev" userId="742de15a-39d8-4f03-bb32-3e367da58e20" providerId="ADAL" clId="{3E63F1DD-7B85-4BFB-BF5B-E11817772345}" dt="2020-09-22T11:19:25.160" v="816" actId="20577"/>
          <ac:spMkLst>
            <pc:docMk/>
            <pc:sldMk cId="773396168" sldId="2333"/>
            <ac:spMk id="13" creationId="{EB9935FA-013D-4E0A-BB6A-766BD0D8D262}"/>
          </ac:spMkLst>
        </pc:spChg>
        <pc:spChg chg="mod">
          <ac:chgData name="Evgeny Artemyev" userId="742de15a-39d8-4f03-bb32-3e367da58e20" providerId="ADAL" clId="{3E63F1DD-7B85-4BFB-BF5B-E11817772345}" dt="2020-09-22T10:45:01.436" v="230" actId="20577"/>
          <ac:spMkLst>
            <pc:docMk/>
            <pc:sldMk cId="773396168" sldId="2333"/>
            <ac:spMk id="17" creationId="{693168CA-BE77-4787-8D63-C9C3F9E3301F}"/>
          </ac:spMkLst>
        </pc:spChg>
        <pc:spChg chg="mod">
          <ac:chgData name="Evgeny Artemyev" userId="742de15a-39d8-4f03-bb32-3e367da58e20" providerId="ADAL" clId="{3E63F1DD-7B85-4BFB-BF5B-E11817772345}" dt="2020-09-22T10:44:55.692" v="217" actId="20577"/>
          <ac:spMkLst>
            <pc:docMk/>
            <pc:sldMk cId="773396168" sldId="2333"/>
            <ac:spMk id="33" creationId="{50DAE3E4-F737-4217-9585-2FC9ACCE030D}"/>
          </ac:spMkLst>
        </pc:spChg>
        <pc:spChg chg="mod">
          <ac:chgData name="Evgeny Artemyev" userId="742de15a-39d8-4f03-bb32-3e367da58e20" providerId="ADAL" clId="{3E63F1DD-7B85-4BFB-BF5B-E11817772345}" dt="2020-09-22T11:32:59.210" v="2336" actId="20577"/>
          <ac:spMkLst>
            <pc:docMk/>
            <pc:sldMk cId="773396168" sldId="2333"/>
            <ac:spMk id="38" creationId="{02514535-5223-4060-A6DE-80FBADCE9B9C}"/>
          </ac:spMkLst>
        </pc:spChg>
        <pc:spChg chg="mod">
          <ac:chgData name="Evgeny Artemyev" userId="742de15a-39d8-4f03-bb32-3e367da58e20" providerId="ADAL" clId="{3E63F1DD-7B85-4BFB-BF5B-E11817772345}" dt="2020-09-22T10:44:42.328" v="173" actId="20577"/>
          <ac:spMkLst>
            <pc:docMk/>
            <pc:sldMk cId="773396168" sldId="2333"/>
            <ac:spMk id="39" creationId="{587B18FE-39BE-48A4-A871-1580CCBFDF22}"/>
          </ac:spMkLst>
        </pc:spChg>
        <pc:graphicFrameChg chg="modGraphic">
          <ac:chgData name="Evgeny Artemyev" userId="742de15a-39d8-4f03-bb32-3e367da58e20" providerId="ADAL" clId="{3E63F1DD-7B85-4BFB-BF5B-E11817772345}" dt="2020-09-22T11:23:46.762" v="1333" actId="20577"/>
          <ac:graphicFrameMkLst>
            <pc:docMk/>
            <pc:sldMk cId="773396168" sldId="2333"/>
            <ac:graphicFrameMk id="21" creationId="{AE2B7E65-07C7-44B0-BD58-7A93677E7657}"/>
          </ac:graphicFrameMkLst>
        </pc:graphicFrameChg>
        <pc:graphicFrameChg chg="modGraphic">
          <ac:chgData name="Evgeny Artemyev" userId="742de15a-39d8-4f03-bb32-3e367da58e20" providerId="ADAL" clId="{3E63F1DD-7B85-4BFB-BF5B-E11817772345}" dt="2020-09-22T11:32:27.990" v="2249" actId="20577"/>
          <ac:graphicFrameMkLst>
            <pc:docMk/>
            <pc:sldMk cId="773396168" sldId="2333"/>
            <ac:graphicFrameMk id="34" creationId="{5A88FEE7-9976-492E-8550-559ECF9F3D90}"/>
          </ac:graphicFrameMkLst>
        </pc:graphicFrameChg>
      </pc:sldChg>
      <pc:sldMasterChg chg="delSldLayout">
        <pc:chgData name="Evgeny Artemyev" userId="742de15a-39d8-4f03-bb32-3e367da58e20" providerId="ADAL" clId="{3E63F1DD-7B85-4BFB-BF5B-E11817772345}" dt="2020-09-22T11:33:11.893" v="2339" actId="47"/>
        <pc:sldMasterMkLst>
          <pc:docMk/>
          <pc:sldMasterMk cId="82933108" sldId="2147483648"/>
        </pc:sldMasterMkLst>
        <pc:sldLayoutChg chg="del">
          <pc:chgData name="Evgeny Artemyev" userId="742de15a-39d8-4f03-bb32-3e367da58e20" providerId="ADAL" clId="{3E63F1DD-7B85-4BFB-BF5B-E11817772345}" dt="2020-09-22T11:33:11.893" v="2339" actId="47"/>
          <pc:sldLayoutMkLst>
            <pc:docMk/>
            <pc:sldMasterMk cId="82933108" sldId="2147483648"/>
            <pc:sldLayoutMk cId="827729284" sldId="2147483692"/>
          </pc:sldLayoutMkLst>
        </pc:sldLayoutChg>
      </pc:sldMasterChg>
    </pc:docChg>
  </pc:docChgLst>
  <pc:docChgLst>
    <pc:chgData name="Evgeny Artemyev" userId="742de15a-39d8-4f03-bb32-3e367da58e20" providerId="ADAL" clId="{958E0944-2C10-4018-A2ED-1AE15BDDDE26}"/>
    <pc:docChg chg="undo custSel addSld delSld modSld">
      <pc:chgData name="Evgeny Artemyev" userId="742de15a-39d8-4f03-bb32-3e367da58e20" providerId="ADAL" clId="{958E0944-2C10-4018-A2ED-1AE15BDDDE26}" dt="2020-09-10T16:19:23.218" v="1909" actId="20577"/>
      <pc:docMkLst>
        <pc:docMk/>
      </pc:docMkLst>
      <pc:sldChg chg="modSp mod">
        <pc:chgData name="Evgeny Artemyev" userId="742de15a-39d8-4f03-bb32-3e367da58e20" providerId="ADAL" clId="{958E0944-2C10-4018-A2ED-1AE15BDDDE26}" dt="2020-09-10T16:19:23.218" v="1909" actId="20577"/>
        <pc:sldMkLst>
          <pc:docMk/>
          <pc:sldMk cId="315243842" sldId="1582"/>
        </pc:sldMkLst>
        <pc:spChg chg="mod">
          <ac:chgData name="Evgeny Artemyev" userId="742de15a-39d8-4f03-bb32-3e367da58e20" providerId="ADAL" clId="{958E0944-2C10-4018-A2ED-1AE15BDDDE26}" dt="2020-09-10T16:19:23.218" v="1909" actId="20577"/>
          <ac:spMkLst>
            <pc:docMk/>
            <pc:sldMk cId="315243842" sldId="1582"/>
            <ac:spMk id="4" creationId="{00000000-0000-0000-0000-000000000000}"/>
          </ac:spMkLst>
        </pc:spChg>
        <pc:spChg chg="mod">
          <ac:chgData name="Evgeny Artemyev" userId="742de15a-39d8-4f03-bb32-3e367da58e20" providerId="ADAL" clId="{958E0944-2C10-4018-A2ED-1AE15BDDDE26}" dt="2020-09-10T15:56:09.226" v="69" actId="14100"/>
          <ac:spMkLst>
            <pc:docMk/>
            <pc:sldMk cId="315243842" sldId="1582"/>
            <ac:spMk id="5" creationId="{00000000-0000-0000-0000-000000000000}"/>
          </ac:spMkLst>
        </pc:spChg>
      </pc:sldChg>
      <pc:sldChg chg="del">
        <pc:chgData name="Evgeny Artemyev" userId="742de15a-39d8-4f03-bb32-3e367da58e20" providerId="ADAL" clId="{958E0944-2C10-4018-A2ED-1AE15BDDDE26}" dt="2020-09-10T16:09:39.509" v="1484" actId="47"/>
        <pc:sldMkLst>
          <pc:docMk/>
          <pc:sldMk cId="2608714856" sldId="1844"/>
        </pc:sldMkLst>
      </pc:sldChg>
      <pc:sldChg chg="addSp modSp add mod">
        <pc:chgData name="Evgeny Artemyev" userId="742de15a-39d8-4f03-bb32-3e367da58e20" providerId="ADAL" clId="{958E0944-2C10-4018-A2ED-1AE15BDDDE26}" dt="2020-09-10T16:17:23.047" v="1893" actId="6549"/>
        <pc:sldMkLst>
          <pc:docMk/>
          <pc:sldMk cId="1369981632" sldId="1859"/>
        </pc:sldMkLst>
        <pc:spChg chg="add mod">
          <ac:chgData name="Evgeny Artemyev" userId="742de15a-39d8-4f03-bb32-3e367da58e20" providerId="ADAL" clId="{958E0944-2C10-4018-A2ED-1AE15BDDDE26}" dt="2020-09-10T16:16:09.823" v="1731" actId="20577"/>
          <ac:spMkLst>
            <pc:docMk/>
            <pc:sldMk cId="1369981632" sldId="1859"/>
            <ac:spMk id="2" creationId="{02477DAA-BF52-47E4-A397-8B3A72B2E8D3}"/>
          </ac:spMkLst>
        </pc:spChg>
        <pc:spChg chg="add mod">
          <ac:chgData name="Evgeny Artemyev" userId="742de15a-39d8-4f03-bb32-3e367da58e20" providerId="ADAL" clId="{958E0944-2C10-4018-A2ED-1AE15BDDDE26}" dt="2020-09-10T16:13:54.704" v="1669" actId="1076"/>
          <ac:spMkLst>
            <pc:docMk/>
            <pc:sldMk cId="1369981632" sldId="1859"/>
            <ac:spMk id="3" creationId="{DEF669C6-5C1C-4B7A-95B4-FBC18E7250F6}"/>
          </ac:spMkLst>
        </pc:spChg>
        <pc:spChg chg="mod">
          <ac:chgData name="Evgeny Artemyev" userId="742de15a-39d8-4f03-bb32-3e367da58e20" providerId="ADAL" clId="{958E0944-2C10-4018-A2ED-1AE15BDDDE26}" dt="2020-09-10T16:13:25.167" v="1663" actId="20577"/>
          <ac:spMkLst>
            <pc:docMk/>
            <pc:sldMk cId="1369981632" sldId="1859"/>
            <ac:spMk id="4" creationId="{67E17D8A-5632-4992-A71A-432E9AF7E6CB}"/>
          </ac:spMkLst>
        </pc:spChg>
        <pc:spChg chg="mod">
          <ac:chgData name="Evgeny Artemyev" userId="742de15a-39d8-4f03-bb32-3e367da58e20" providerId="ADAL" clId="{958E0944-2C10-4018-A2ED-1AE15BDDDE26}" dt="2020-09-10T16:13:48.616" v="1668" actId="1076"/>
          <ac:spMkLst>
            <pc:docMk/>
            <pc:sldMk cId="1369981632" sldId="1859"/>
            <ac:spMk id="6" creationId="{649CBEAA-3F91-48A7-BF73-7393A5CD9394}"/>
          </ac:spMkLst>
        </pc:spChg>
        <pc:spChg chg="mod">
          <ac:chgData name="Evgeny Artemyev" userId="742de15a-39d8-4f03-bb32-3e367da58e20" providerId="ADAL" clId="{958E0944-2C10-4018-A2ED-1AE15BDDDE26}" dt="2020-09-10T16:15:30.599" v="1725" actId="20577"/>
          <ac:spMkLst>
            <pc:docMk/>
            <pc:sldMk cId="1369981632" sldId="1859"/>
            <ac:spMk id="8" creationId="{BC4CE102-24D5-40FC-824F-2DAA2932BAC2}"/>
          </ac:spMkLst>
        </pc:spChg>
        <pc:spChg chg="mod">
          <ac:chgData name="Evgeny Artemyev" userId="742de15a-39d8-4f03-bb32-3e367da58e20" providerId="ADAL" clId="{958E0944-2C10-4018-A2ED-1AE15BDDDE26}" dt="2020-09-10T16:15:16.908" v="1709" actId="1076"/>
          <ac:spMkLst>
            <pc:docMk/>
            <pc:sldMk cId="1369981632" sldId="1859"/>
            <ac:spMk id="10" creationId="{302D34F4-072F-40D6-8833-6747243CFCAD}"/>
          </ac:spMkLst>
        </pc:spChg>
        <pc:spChg chg="mod">
          <ac:chgData name="Evgeny Artemyev" userId="742de15a-39d8-4f03-bb32-3e367da58e20" providerId="ADAL" clId="{958E0944-2C10-4018-A2ED-1AE15BDDDE26}" dt="2020-09-10T16:17:23.047" v="1893" actId="6549"/>
          <ac:spMkLst>
            <pc:docMk/>
            <pc:sldMk cId="1369981632" sldId="1859"/>
            <ac:spMk id="20" creationId="{9A396701-75CD-45C0-8F1A-16463BB13B5E}"/>
          </ac:spMkLst>
        </pc:spChg>
        <pc:spChg chg="mod">
          <ac:chgData name="Evgeny Artemyev" userId="742de15a-39d8-4f03-bb32-3e367da58e20" providerId="ADAL" clId="{958E0944-2C10-4018-A2ED-1AE15BDDDE26}" dt="2020-09-10T16:14:45.269" v="1702" actId="20577"/>
          <ac:spMkLst>
            <pc:docMk/>
            <pc:sldMk cId="1369981632" sldId="1859"/>
            <ac:spMk id="21" creationId="{CE68A4A4-FA9A-4222-9232-F1F24966412C}"/>
          </ac:spMkLst>
        </pc:spChg>
        <pc:graphicFrameChg chg="mod modGraphic">
          <ac:chgData name="Evgeny Artemyev" userId="742de15a-39d8-4f03-bb32-3e367da58e20" providerId="ADAL" clId="{958E0944-2C10-4018-A2ED-1AE15BDDDE26}" dt="2020-09-10T16:15:43.009" v="1726" actId="14734"/>
          <ac:graphicFrameMkLst>
            <pc:docMk/>
            <pc:sldMk cId="1369981632" sldId="1859"/>
            <ac:graphicFrameMk id="5" creationId="{E31D2B36-267C-4376-A758-74635534D901}"/>
          </ac:graphicFrameMkLst>
        </pc:graphicFrameChg>
      </pc:sldChg>
      <pc:sldChg chg="add del">
        <pc:chgData name="Evgeny Artemyev" userId="742de15a-39d8-4f03-bb32-3e367da58e20" providerId="ADAL" clId="{958E0944-2C10-4018-A2ED-1AE15BDDDE26}" dt="2020-09-10T16:17:47.345" v="1894" actId="47"/>
        <pc:sldMkLst>
          <pc:docMk/>
          <pc:sldMk cId="5263099" sldId="2329"/>
        </pc:sldMkLst>
      </pc:sldChg>
      <pc:sldChg chg="modSp add mod modNotesTx">
        <pc:chgData name="Evgeny Artemyev" userId="742de15a-39d8-4f03-bb32-3e367da58e20" providerId="ADAL" clId="{958E0944-2C10-4018-A2ED-1AE15BDDDE26}" dt="2020-09-10T16:04:49.155" v="938" actId="6549"/>
        <pc:sldMkLst>
          <pc:docMk/>
          <pc:sldMk cId="3408385511" sldId="2330"/>
        </pc:sldMkLst>
        <pc:spChg chg="mod">
          <ac:chgData name="Evgeny Artemyev" userId="742de15a-39d8-4f03-bb32-3e367da58e20" providerId="ADAL" clId="{958E0944-2C10-4018-A2ED-1AE15BDDDE26}" dt="2020-09-10T15:58:15.087" v="131" actId="20577"/>
          <ac:spMkLst>
            <pc:docMk/>
            <pc:sldMk cId="3408385511" sldId="2330"/>
            <ac:spMk id="8" creationId="{ACB0B1DF-37A3-4762-A4A4-85EEA243AF8C}"/>
          </ac:spMkLst>
        </pc:spChg>
        <pc:spChg chg="mod">
          <ac:chgData name="Evgeny Artemyev" userId="742de15a-39d8-4f03-bb32-3e367da58e20" providerId="ADAL" clId="{958E0944-2C10-4018-A2ED-1AE15BDDDE26}" dt="2020-09-10T15:58:03.252" v="129" actId="14100"/>
          <ac:spMkLst>
            <pc:docMk/>
            <pc:sldMk cId="3408385511" sldId="2330"/>
            <ac:spMk id="37" creationId="{BF58FD8F-C90A-4101-B3F1-65B7ACA850AC}"/>
          </ac:spMkLst>
        </pc:spChg>
        <pc:spChg chg="mod">
          <ac:chgData name="Evgeny Artemyev" userId="742de15a-39d8-4f03-bb32-3e367da58e20" providerId="ADAL" clId="{958E0944-2C10-4018-A2ED-1AE15BDDDE26}" dt="2020-09-10T16:03:22.056" v="733" actId="20577"/>
          <ac:spMkLst>
            <pc:docMk/>
            <pc:sldMk cId="3408385511" sldId="2330"/>
            <ac:spMk id="44" creationId="{F27E8E85-76C0-4927-B771-9E41AA0AC6BF}"/>
          </ac:spMkLst>
        </pc:spChg>
        <pc:spChg chg="mod">
          <ac:chgData name="Evgeny Artemyev" userId="742de15a-39d8-4f03-bb32-3e367da58e20" providerId="ADAL" clId="{958E0944-2C10-4018-A2ED-1AE15BDDDE26}" dt="2020-09-10T16:04:45.325" v="937" actId="20577"/>
          <ac:spMkLst>
            <pc:docMk/>
            <pc:sldMk cId="3408385511" sldId="2330"/>
            <ac:spMk id="45" creationId="{6FB2BAA5-0746-4BFF-B905-AEDEDFEFF203}"/>
          </ac:spMkLst>
        </pc:spChg>
        <pc:spChg chg="mod">
          <ac:chgData name="Evgeny Artemyev" userId="742de15a-39d8-4f03-bb32-3e367da58e20" providerId="ADAL" clId="{958E0944-2C10-4018-A2ED-1AE15BDDDE26}" dt="2020-09-10T16:02:28.686" v="622" actId="6549"/>
          <ac:spMkLst>
            <pc:docMk/>
            <pc:sldMk cId="3408385511" sldId="2330"/>
            <ac:spMk id="49" creationId="{5F4C5343-4E69-4C18-99C0-D2B534D35F8E}"/>
          </ac:spMkLst>
        </pc:spChg>
        <pc:spChg chg="mod">
          <ac:chgData name="Evgeny Artemyev" userId="742de15a-39d8-4f03-bb32-3e367da58e20" providerId="ADAL" clId="{958E0944-2C10-4018-A2ED-1AE15BDDDE26}" dt="2020-09-10T16:03:07.975" v="689" actId="20577"/>
          <ac:spMkLst>
            <pc:docMk/>
            <pc:sldMk cId="3408385511" sldId="2330"/>
            <ac:spMk id="51" creationId="{FD2C050A-6AA4-488E-A997-AE8114EFB6AB}"/>
          </ac:spMkLst>
        </pc:spChg>
      </pc:sldChg>
      <pc:sldMasterChg chg="delSldLayout">
        <pc:chgData name="Evgeny Artemyev" userId="742de15a-39d8-4f03-bb32-3e367da58e20" providerId="ADAL" clId="{958E0944-2C10-4018-A2ED-1AE15BDDDE26}" dt="2020-09-10T16:17:47.345" v="1894" actId="47"/>
        <pc:sldMasterMkLst>
          <pc:docMk/>
          <pc:sldMasterMk cId="1068196528" sldId="2147483661"/>
        </pc:sldMasterMkLst>
        <pc:sldLayoutChg chg="del">
          <pc:chgData name="Evgeny Artemyev" userId="742de15a-39d8-4f03-bb32-3e367da58e20" providerId="ADAL" clId="{958E0944-2C10-4018-A2ED-1AE15BDDDE26}" dt="2020-09-10T16:17:47.345" v="1894" actId="47"/>
          <pc:sldLayoutMkLst>
            <pc:docMk/>
            <pc:sldMasterMk cId="1068196528" sldId="2147483661"/>
            <pc:sldLayoutMk cId="2489418111" sldId="2147483691"/>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625B9F-43CB-48B7-9494-9DF25C200115}" type="datetimeFigureOut">
              <a:rPr lang="en-US" smtClean="0"/>
              <a:t>9/22/2020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08C34D-454C-4BDD-8D5B-88F3DF4A54B6}" type="slidenum">
              <a:rPr lang="en-US" smtClean="0"/>
              <a:t>‹#›</a:t>
            </a:fld>
            <a:endParaRPr lang="en-US"/>
          </a:p>
        </p:txBody>
      </p:sp>
    </p:spTree>
    <p:extLst>
      <p:ext uri="{BB962C8B-B14F-4D97-AF65-F5344CB8AC3E}">
        <p14:creationId xmlns:p14="http://schemas.microsoft.com/office/powerpoint/2010/main" val="18057795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aka.ms/SimplifiedAssociation"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Header Placeholder 3"/>
          <p:cNvSpPr>
            <a:spLocks noGrp="1"/>
          </p:cNvSpPr>
          <p:nvPr>
            <p:ph type="hdr" sz="quarter" idx="10"/>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2"/>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8683C9CD-37C6-4B53-B210-CC8F66F90493}"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9/22/2020 4:36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9587731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b="0" baseline="0"/>
              <a:t>The technical journeys give you a guided experience for you to maximize the technical presales and deployment benefits you receive as an active Microsoft Partner Network (MPN) partner. If you have been aware of these benefits in the past but unsure how to leverage them, this should give you a great understanding of how to leverage across the three different engagement types in the technical journeys. Don’t let your benefits go to waste!</a:t>
            </a: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b="1" baseline="0"/>
          </a:p>
          <a:p>
            <a:pPr marL="0" marR="0" lvl="0" indent="0" algn="l" defTabSz="932742" rtl="0" eaLnBrk="1" fontAlgn="auto" latinLnBrk="0" hangingPunct="1">
              <a:lnSpc>
                <a:spcPct val="90000"/>
              </a:lnSpc>
              <a:spcBef>
                <a:spcPts val="0"/>
              </a:spcBef>
              <a:spcAft>
                <a:spcPts val="340"/>
              </a:spcAft>
              <a:buClrTx/>
              <a:buSzTx/>
              <a:buFontTx/>
              <a:buNone/>
              <a:tabLst/>
              <a:defRPr/>
            </a:pPr>
            <a:r>
              <a:rPr lang="en-US" b="1" baseline="0"/>
              <a:t>MPN Technical Presales &amp; Deployment Benefits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b="1" baseline="0"/>
              <a:t>Technical Presales Assistance </a:t>
            </a:r>
            <a:r>
              <a:rPr lang="en-US" baseline="0"/>
              <a:t>- </a:t>
            </a:r>
            <a:r>
              <a:rPr lang="en-US" sz="900">
                <a:solidFill>
                  <a:srgbClr val="505050"/>
                </a:solidFill>
                <a:latin typeface="Segoe UI Light"/>
                <a:cs typeface="Segoe UI Semibold" panose="020B0702040204020203" pitchFamily="34" charset="0"/>
              </a:rPr>
              <a:t>Gain a competitive advantage to win more deals by connecting with Microsoft experts for personalized remote technical assistance during the presales phase to help you position Microsoft solutions, overcome customer objections, demonstrate the value of solutions, and present solutions to your prospective customers.</a:t>
            </a:r>
          </a:p>
          <a:p>
            <a:pPr marL="171450" marR="0" lvl="0" indent="-171450" algn="l" defTabSz="932742" rtl="0" eaLnBrk="1" fontAlgn="auto" latinLnBrk="0" hangingPunct="1">
              <a:lnSpc>
                <a:spcPct val="90000"/>
              </a:lnSpc>
              <a:spcBef>
                <a:spcPts val="0"/>
              </a:spcBef>
              <a:spcAft>
                <a:spcPts val="340"/>
              </a:spcAft>
              <a:buClrTx/>
              <a:buSzTx/>
              <a:buFont typeface="Arial" panose="020B0604020202020204" pitchFamily="34" charset="0"/>
              <a:buChar char="•"/>
              <a:tabLst/>
              <a:defRPr/>
            </a:pPr>
            <a:r>
              <a:rPr lang="en-US" sz="900" b="1">
                <a:solidFill>
                  <a:srgbClr val="505050"/>
                </a:solidFill>
                <a:latin typeface="Segoe UI Light"/>
                <a:cs typeface="Segoe UI Semibold" panose="020B0702040204020203" pitchFamily="34" charset="0"/>
              </a:rPr>
              <a:t>Partner Advisory Hours </a:t>
            </a:r>
            <a:r>
              <a:rPr lang="en-US" sz="900">
                <a:solidFill>
                  <a:srgbClr val="505050"/>
                </a:solidFill>
                <a:latin typeface="Segoe UI Light"/>
                <a:cs typeface="Segoe UI Semibold" panose="020B0702040204020203" pitchFamily="34" charset="0"/>
              </a:rPr>
              <a:t>- T</a:t>
            </a:r>
            <a:r>
              <a:rPr lang="en-US" sz="900">
                <a:solidFill>
                  <a:srgbClr val="505050"/>
                </a:solidFill>
                <a:latin typeface="Segoe UI Light"/>
                <a:ea typeface="Segoe UI" pitchFamily="34" charset="0"/>
                <a:cs typeface="Segoe UI Semibold" panose="020B0702040204020203" pitchFamily="34" charset="0"/>
              </a:rPr>
              <a:t>he currency used to access personalized one-to-one technical assistance during the design, development and deployment phases to successfully implement Cloud and hybrid solutions for your customers, or as you plan, build and deploy your app.</a:t>
            </a:r>
          </a:p>
          <a:p>
            <a:pPr lvl="0" defTabSz="913737" fontAlgn="base">
              <a:spcBef>
                <a:spcPct val="0"/>
              </a:spcBef>
              <a:spcAft>
                <a:spcPct val="0"/>
              </a:spcAft>
              <a:defRPr/>
            </a:pPr>
            <a:endParaRPr lang="en-US" sz="900">
              <a:solidFill>
                <a:srgbClr val="505050"/>
              </a:solidFill>
              <a:latin typeface="Segoe UI Light"/>
              <a:ea typeface="Segoe UI" pitchFamily="34" charset="0"/>
              <a:cs typeface="Segoe UI Semibold" panose="020B0702040204020203" pitchFamily="34" charset="0"/>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a:solidFill>
                  <a:schemeClr val="bg1">
                    <a:lumMod val="50000"/>
                  </a:schemeClr>
                </a:solidFill>
                <a:latin typeface="Segoe UI Light" pitchFamily="34" charset="0"/>
              </a:rPr>
              <a:t>*To request a consultation, it requires login to the Microsoft Partner Network portal. To associate to your organization’s MPN account, follow the steps at </a:t>
            </a:r>
            <a:r>
              <a:rPr lang="en-US" sz="900">
                <a:solidFill>
                  <a:schemeClr val="bg1">
                    <a:lumMod val="50000"/>
                  </a:schemeClr>
                </a:solidFill>
                <a:latin typeface="Segoe UI Light" pitchFamily="34" charset="0"/>
                <a:hlinkClick r:id="rId3"/>
              </a:rPr>
              <a:t>http://aka.ms/SimplifiedAssociation</a:t>
            </a:r>
            <a:r>
              <a:rPr lang="en-US" sz="900">
                <a:solidFill>
                  <a:schemeClr val="bg1">
                    <a:lumMod val="50000"/>
                  </a:schemeClr>
                </a:solidFill>
                <a:latin typeface="Segoe UI Light" pitchFamily="34" charset="0"/>
              </a:rPr>
              <a:t>.</a:t>
            </a:r>
            <a:endParaRPr lang="en-US" sz="900">
              <a:gradFill>
                <a:gsLst>
                  <a:gs pos="2917">
                    <a:schemeClr val="tx1"/>
                  </a:gs>
                  <a:gs pos="30000">
                    <a:schemeClr val="tx1"/>
                  </a:gs>
                </a:gsLst>
                <a:lin ang="5400000" scaled="0"/>
              </a:gradFill>
            </a:endParaRPr>
          </a:p>
          <a:p>
            <a:endParaRPr lang="en-US" baseline="0"/>
          </a:p>
        </p:txBody>
      </p:sp>
      <p:sp>
        <p:nvSpPr>
          <p:cNvPr id="4" name="Header Placeholder 3"/>
          <p:cNvSpPr>
            <a:spLocks noGrp="1"/>
          </p:cNvSpPr>
          <p:nvPr>
            <p:ph type="hdr" sz="quarter" idx="10"/>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11"/>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9/22/2020 4:36 PM</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13"/>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462213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44F08-C658-4D8B-9B25-5D157DC543D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7933C5-4BF1-4B15-9D7E-26D8005AF42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DC3DA51-8DE5-42E8-8B96-8BD6BA0265DB}"/>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4617CB1A-B3AE-4A57-A490-E92E8A1EC2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B28288-DF38-487B-ABB5-F6613A2E25E0}"/>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2026618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C9148-0D73-45FB-99B5-00FF00E2C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4FCCCF-080E-472A-97B3-7754730C1BB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CAFB63-63C3-4080-9918-91A2A1CA139C}"/>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3332FCC3-F552-4C28-AE66-B5B2551665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45071-DD76-4592-8CA7-0BF42A202F19}"/>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29508527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23FB250-EAAE-42A9-8C67-E51F9FAB51D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6E45FAA-53D7-482F-8A0D-C000C332082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E998F3-C366-43C5-934F-26697FFE0192}"/>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4DC87BC5-256A-402C-A9A2-1ABE11C8F9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0FAFB0-DC57-40F3-80C1-15A9AA8BB8DD}"/>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4986049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84187"/>
            <a:ext cx="7171399" cy="1793090"/>
          </a:xfrm>
          <a:noFill/>
        </p:spPr>
        <p:txBody>
          <a:bodyPr lIns="146304" tIns="91440" rIns="146304" bIns="91440" anchor="t" anchorCtr="0"/>
          <a:lstStyle>
            <a:lvl1pPr>
              <a:defRPr sz="5294" spc="-98" baseline="0">
                <a:gradFill>
                  <a:gsLst>
                    <a:gs pos="62564">
                      <a:schemeClr val="tx1"/>
                    </a:gs>
                    <a:gs pos="55000">
                      <a:schemeClr val="tx1"/>
                    </a:gs>
                  </a:gsLst>
                  <a:lin ang="5400000" scaled="0"/>
                </a:gradFill>
              </a:defRPr>
            </a:lvl1pPr>
          </a:lstStyle>
          <a:p>
            <a:r>
              <a:rPr lang="en-US" dirty="0"/>
              <a:t>Presentation title</a:t>
            </a:r>
          </a:p>
        </p:txBody>
      </p:sp>
      <p:sp>
        <p:nvSpPr>
          <p:cNvPr id="5" name="Text Placeholder 4"/>
          <p:cNvSpPr>
            <a:spLocks noGrp="1"/>
          </p:cNvSpPr>
          <p:nvPr>
            <p:ph type="body" sz="quarter" idx="12" hasCustomPrompt="1"/>
          </p:nvPr>
        </p:nvSpPr>
        <p:spPr>
          <a:xfrm>
            <a:off x="269301" y="3878574"/>
            <a:ext cx="6274974" cy="1792326"/>
          </a:xfrm>
          <a:noFill/>
        </p:spPr>
        <p:txBody>
          <a:bodyPr lIns="164592" tIns="109728" rIns="164592" bIns="109728">
            <a:noAutofit/>
          </a:bodyPr>
          <a:lstStyle>
            <a:lvl1pPr marL="0" indent="0">
              <a:spcBef>
                <a:spcPts val="0"/>
              </a:spcBef>
              <a:buNone/>
              <a:defRPr sz="3137" spc="0" baseline="0">
                <a:gradFill>
                  <a:gsLst>
                    <a:gs pos="91000">
                      <a:schemeClr val="tx1"/>
                    </a:gs>
                    <a:gs pos="0">
                      <a:schemeClr val="tx1"/>
                    </a:gs>
                  </a:gsLst>
                  <a:lin ang="5400000" scaled="0"/>
                </a:gradFill>
                <a:latin typeface="+mn-lt"/>
              </a:defRPr>
            </a:lvl1pPr>
          </a:lstStyle>
          <a:p>
            <a:pPr lvl="0"/>
            <a:r>
              <a:rPr lang="en-US" dirty="0"/>
              <a:t>Speaker name</a:t>
            </a:r>
          </a:p>
        </p:txBody>
      </p:sp>
      <p:pic>
        <p:nvPicPr>
          <p:cNvPr id="3" name="Picture 2"/>
          <p:cNvPicPr>
            <a:picLocks noChangeAspect="1"/>
          </p:cNvPicPr>
          <p:nvPr userDrawn="1"/>
        </p:nvPicPr>
        <p:blipFill>
          <a:blip r:embed="rId2"/>
          <a:stretch>
            <a:fillRect/>
          </a:stretch>
        </p:blipFill>
        <p:spPr bwMode="black">
          <a:xfrm>
            <a:off x="448212" y="470067"/>
            <a:ext cx="1454257" cy="304828"/>
          </a:xfrm>
          <a:prstGeom prst="rect">
            <a:avLst/>
          </a:prstGeom>
        </p:spPr>
      </p:pic>
      <p:grpSp>
        <p:nvGrpSpPr>
          <p:cNvPr id="550" name="Group 549"/>
          <p:cNvGrpSpPr>
            <a:grpSpLocks noChangeAspect="1"/>
          </p:cNvGrpSpPr>
          <p:nvPr userDrawn="1"/>
        </p:nvGrpSpPr>
        <p:grpSpPr>
          <a:xfrm>
            <a:off x="6333269" y="1752048"/>
            <a:ext cx="5332028" cy="5105953"/>
            <a:chOff x="6460264" y="1786926"/>
            <a:chExt cx="5438946" cy="5207599"/>
          </a:xfrm>
        </p:grpSpPr>
        <p:grpSp>
          <p:nvGrpSpPr>
            <p:cNvPr id="551" name="Group 550"/>
            <p:cNvGrpSpPr>
              <a:grpSpLocks noChangeAspect="1"/>
            </p:cNvGrpSpPr>
            <p:nvPr userDrawn="1"/>
          </p:nvGrpSpPr>
          <p:grpSpPr bwMode="gray">
            <a:xfrm flipV="1">
              <a:off x="9251829" y="2519510"/>
              <a:ext cx="2647381" cy="4153382"/>
              <a:chOff x="2681291" y="4105282"/>
              <a:chExt cx="530225" cy="831851"/>
            </a:xfrm>
          </p:grpSpPr>
          <p:sp>
            <p:nvSpPr>
              <p:cNvPr id="566" name="Freeform 134"/>
              <p:cNvSpPr>
                <a:spLocks/>
              </p:cNvSpPr>
              <p:nvPr/>
            </p:nvSpPr>
            <p:spPr bwMode="gray">
              <a:xfrm>
                <a:off x="3033716" y="4289432"/>
                <a:ext cx="177800" cy="476251"/>
              </a:xfrm>
              <a:custGeom>
                <a:avLst/>
                <a:gdLst>
                  <a:gd name="T0" fmla="*/ 84 w 112"/>
                  <a:gd name="T1" fmla="*/ 244 h 300"/>
                  <a:gd name="T2" fmla="*/ 84 w 112"/>
                  <a:gd name="T3" fmla="*/ 0 h 300"/>
                  <a:gd name="T4" fmla="*/ 28 w 112"/>
                  <a:gd name="T5" fmla="*/ 0 h 300"/>
                  <a:gd name="T6" fmla="*/ 28 w 112"/>
                  <a:gd name="T7" fmla="*/ 244 h 300"/>
                  <a:gd name="T8" fmla="*/ 0 w 112"/>
                  <a:gd name="T9" fmla="*/ 244 h 300"/>
                  <a:gd name="T10" fmla="*/ 56 w 112"/>
                  <a:gd name="T11" fmla="*/ 300 h 300"/>
                  <a:gd name="T12" fmla="*/ 112 w 112"/>
                  <a:gd name="T13" fmla="*/ 244 h 300"/>
                  <a:gd name="T14" fmla="*/ 84 w 112"/>
                  <a:gd name="T15" fmla="*/ 244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300">
                    <a:moveTo>
                      <a:pt x="84" y="244"/>
                    </a:moveTo>
                    <a:lnTo>
                      <a:pt x="84" y="0"/>
                    </a:lnTo>
                    <a:lnTo>
                      <a:pt x="28" y="0"/>
                    </a:lnTo>
                    <a:lnTo>
                      <a:pt x="28" y="244"/>
                    </a:lnTo>
                    <a:lnTo>
                      <a:pt x="0" y="244"/>
                    </a:lnTo>
                    <a:lnTo>
                      <a:pt x="56" y="300"/>
                    </a:lnTo>
                    <a:lnTo>
                      <a:pt x="112" y="244"/>
                    </a:lnTo>
                    <a:lnTo>
                      <a:pt x="84" y="244"/>
                    </a:lnTo>
                    <a:close/>
                  </a:path>
                </a:pathLst>
              </a:custGeom>
              <a:solidFill>
                <a:srgbClr val="00BC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7" name="Freeform 135"/>
              <p:cNvSpPr>
                <a:spLocks/>
              </p:cNvSpPr>
              <p:nvPr/>
            </p:nvSpPr>
            <p:spPr bwMode="gray">
              <a:xfrm>
                <a:off x="2770191" y="4289432"/>
                <a:ext cx="174625" cy="561976"/>
              </a:xfrm>
              <a:custGeom>
                <a:avLst/>
                <a:gdLst>
                  <a:gd name="T0" fmla="*/ 84 w 110"/>
                  <a:gd name="T1" fmla="*/ 300 h 354"/>
                  <a:gd name="T2" fmla="*/ 84 w 110"/>
                  <a:gd name="T3" fmla="*/ 0 h 354"/>
                  <a:gd name="T4" fmla="*/ 28 w 110"/>
                  <a:gd name="T5" fmla="*/ 0 h 354"/>
                  <a:gd name="T6" fmla="*/ 28 w 110"/>
                  <a:gd name="T7" fmla="*/ 300 h 354"/>
                  <a:gd name="T8" fmla="*/ 0 w 110"/>
                  <a:gd name="T9" fmla="*/ 300 h 354"/>
                  <a:gd name="T10" fmla="*/ 56 w 110"/>
                  <a:gd name="T11" fmla="*/ 354 h 354"/>
                  <a:gd name="T12" fmla="*/ 110 w 110"/>
                  <a:gd name="T13" fmla="*/ 300 h 354"/>
                  <a:gd name="T14" fmla="*/ 84 w 110"/>
                  <a:gd name="T15" fmla="*/ 300 h 354"/>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354">
                    <a:moveTo>
                      <a:pt x="84" y="300"/>
                    </a:moveTo>
                    <a:lnTo>
                      <a:pt x="84" y="0"/>
                    </a:lnTo>
                    <a:lnTo>
                      <a:pt x="28" y="0"/>
                    </a:lnTo>
                    <a:lnTo>
                      <a:pt x="28" y="300"/>
                    </a:lnTo>
                    <a:lnTo>
                      <a:pt x="0" y="300"/>
                    </a:lnTo>
                    <a:lnTo>
                      <a:pt x="56" y="354"/>
                    </a:lnTo>
                    <a:lnTo>
                      <a:pt x="110" y="300"/>
                    </a:lnTo>
                    <a:lnTo>
                      <a:pt x="84" y="300"/>
                    </a:lnTo>
                    <a:close/>
                  </a:path>
                </a:pathLst>
              </a:custGeom>
              <a:solidFill>
                <a:srgbClr val="004B1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8" name="Freeform 136"/>
              <p:cNvSpPr>
                <a:spLocks/>
              </p:cNvSpPr>
              <p:nvPr/>
            </p:nvSpPr>
            <p:spPr bwMode="gray">
              <a:xfrm>
                <a:off x="2859091" y="4197357"/>
                <a:ext cx="174625" cy="739776"/>
              </a:xfrm>
              <a:custGeom>
                <a:avLst/>
                <a:gdLst>
                  <a:gd name="T0" fmla="*/ 82 w 110"/>
                  <a:gd name="T1" fmla="*/ 412 h 466"/>
                  <a:gd name="T2" fmla="*/ 82 w 110"/>
                  <a:gd name="T3" fmla="*/ 0 h 466"/>
                  <a:gd name="T4" fmla="*/ 28 w 110"/>
                  <a:gd name="T5" fmla="*/ 0 h 466"/>
                  <a:gd name="T6" fmla="*/ 28 w 110"/>
                  <a:gd name="T7" fmla="*/ 412 h 466"/>
                  <a:gd name="T8" fmla="*/ 0 w 110"/>
                  <a:gd name="T9" fmla="*/ 412 h 466"/>
                  <a:gd name="T10" fmla="*/ 54 w 110"/>
                  <a:gd name="T11" fmla="*/ 466 h 466"/>
                  <a:gd name="T12" fmla="*/ 110 w 110"/>
                  <a:gd name="T13" fmla="*/ 412 h 466"/>
                  <a:gd name="T14" fmla="*/ 82 w 110"/>
                  <a:gd name="T15" fmla="*/ 412 h 4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0" h="466">
                    <a:moveTo>
                      <a:pt x="82" y="412"/>
                    </a:moveTo>
                    <a:lnTo>
                      <a:pt x="82" y="0"/>
                    </a:lnTo>
                    <a:lnTo>
                      <a:pt x="28" y="0"/>
                    </a:lnTo>
                    <a:lnTo>
                      <a:pt x="28" y="412"/>
                    </a:lnTo>
                    <a:lnTo>
                      <a:pt x="0" y="412"/>
                    </a:lnTo>
                    <a:lnTo>
                      <a:pt x="54" y="466"/>
                    </a:lnTo>
                    <a:lnTo>
                      <a:pt x="110" y="412"/>
                    </a:lnTo>
                    <a:lnTo>
                      <a:pt x="82" y="412"/>
                    </a:lnTo>
                    <a:close/>
                  </a:path>
                </a:pathLst>
              </a:custGeom>
              <a:solidFill>
                <a:srgbClr val="0078D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9" name="Freeform 137"/>
              <p:cNvSpPr>
                <a:spLocks/>
              </p:cNvSpPr>
              <p:nvPr/>
            </p:nvSpPr>
            <p:spPr bwMode="gray">
              <a:xfrm>
                <a:off x="2944816" y="4381507"/>
                <a:ext cx="177800" cy="469901"/>
              </a:xfrm>
              <a:custGeom>
                <a:avLst/>
                <a:gdLst>
                  <a:gd name="T0" fmla="*/ 84 w 112"/>
                  <a:gd name="T1" fmla="*/ 242 h 296"/>
                  <a:gd name="T2" fmla="*/ 84 w 112"/>
                  <a:gd name="T3" fmla="*/ 0 h 296"/>
                  <a:gd name="T4" fmla="*/ 28 w 112"/>
                  <a:gd name="T5" fmla="*/ 0 h 296"/>
                  <a:gd name="T6" fmla="*/ 28 w 112"/>
                  <a:gd name="T7" fmla="*/ 242 h 296"/>
                  <a:gd name="T8" fmla="*/ 0 w 112"/>
                  <a:gd name="T9" fmla="*/ 242 h 296"/>
                  <a:gd name="T10" fmla="*/ 56 w 112"/>
                  <a:gd name="T11" fmla="*/ 296 h 296"/>
                  <a:gd name="T12" fmla="*/ 112 w 112"/>
                  <a:gd name="T13" fmla="*/ 242 h 296"/>
                  <a:gd name="T14" fmla="*/ 84 w 112"/>
                  <a:gd name="T15" fmla="*/ 242 h 29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296">
                    <a:moveTo>
                      <a:pt x="84" y="242"/>
                    </a:moveTo>
                    <a:lnTo>
                      <a:pt x="84" y="0"/>
                    </a:lnTo>
                    <a:lnTo>
                      <a:pt x="28" y="0"/>
                    </a:lnTo>
                    <a:lnTo>
                      <a:pt x="28" y="242"/>
                    </a:lnTo>
                    <a:lnTo>
                      <a:pt x="0" y="242"/>
                    </a:lnTo>
                    <a:lnTo>
                      <a:pt x="56" y="296"/>
                    </a:lnTo>
                    <a:lnTo>
                      <a:pt x="112" y="242"/>
                    </a:lnTo>
                    <a:lnTo>
                      <a:pt x="84" y="242"/>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0" name="Freeform 138"/>
              <p:cNvSpPr>
                <a:spLocks/>
              </p:cNvSpPr>
              <p:nvPr/>
            </p:nvSpPr>
            <p:spPr bwMode="gray">
              <a:xfrm>
                <a:off x="2681291" y="4289432"/>
                <a:ext cx="177800" cy="476251"/>
              </a:xfrm>
              <a:custGeom>
                <a:avLst/>
                <a:gdLst>
                  <a:gd name="T0" fmla="*/ 84 w 112"/>
                  <a:gd name="T1" fmla="*/ 244 h 300"/>
                  <a:gd name="T2" fmla="*/ 84 w 112"/>
                  <a:gd name="T3" fmla="*/ 0 h 300"/>
                  <a:gd name="T4" fmla="*/ 28 w 112"/>
                  <a:gd name="T5" fmla="*/ 0 h 300"/>
                  <a:gd name="T6" fmla="*/ 28 w 112"/>
                  <a:gd name="T7" fmla="*/ 244 h 300"/>
                  <a:gd name="T8" fmla="*/ 0 w 112"/>
                  <a:gd name="T9" fmla="*/ 244 h 300"/>
                  <a:gd name="T10" fmla="*/ 56 w 112"/>
                  <a:gd name="T11" fmla="*/ 300 h 300"/>
                  <a:gd name="T12" fmla="*/ 112 w 112"/>
                  <a:gd name="T13" fmla="*/ 244 h 300"/>
                  <a:gd name="T14" fmla="*/ 84 w 112"/>
                  <a:gd name="T15" fmla="*/ 244 h 30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12" h="300">
                    <a:moveTo>
                      <a:pt x="84" y="244"/>
                    </a:moveTo>
                    <a:lnTo>
                      <a:pt x="84" y="0"/>
                    </a:lnTo>
                    <a:lnTo>
                      <a:pt x="28" y="0"/>
                    </a:lnTo>
                    <a:lnTo>
                      <a:pt x="28" y="244"/>
                    </a:lnTo>
                    <a:lnTo>
                      <a:pt x="0" y="244"/>
                    </a:lnTo>
                    <a:lnTo>
                      <a:pt x="56" y="300"/>
                    </a:lnTo>
                    <a:lnTo>
                      <a:pt x="112" y="244"/>
                    </a:lnTo>
                    <a:lnTo>
                      <a:pt x="84" y="244"/>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71" name="Rectangle 570"/>
              <p:cNvSpPr>
                <a:spLocks noChangeArrowheads="1"/>
              </p:cNvSpPr>
              <p:nvPr/>
            </p:nvSpPr>
            <p:spPr bwMode="gray">
              <a:xfrm>
                <a:off x="2725741" y="4105282"/>
                <a:ext cx="85725" cy="92075"/>
              </a:xfrm>
              <a:prstGeom prst="rect">
                <a:avLst/>
              </a:prstGeom>
              <a:solidFill>
                <a:srgbClr val="000000">
                  <a:alpha val="3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z="1765"/>
              </a:p>
            </p:txBody>
          </p:sp>
          <p:sp>
            <p:nvSpPr>
              <p:cNvPr id="572" name="Rectangle 571"/>
              <p:cNvSpPr>
                <a:spLocks noChangeArrowheads="1"/>
              </p:cNvSpPr>
              <p:nvPr/>
            </p:nvSpPr>
            <p:spPr bwMode="gray">
              <a:xfrm>
                <a:off x="2811466" y="4197357"/>
                <a:ext cx="92075" cy="92075"/>
              </a:xfrm>
              <a:prstGeom prst="rect">
                <a:avLst/>
              </a:prstGeom>
              <a:solidFill>
                <a:srgbClr val="000000">
                  <a:alpha val="14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z="1765"/>
              </a:p>
            </p:txBody>
          </p:sp>
          <p:sp>
            <p:nvSpPr>
              <p:cNvPr id="573" name="Rectangle 572"/>
              <p:cNvSpPr>
                <a:spLocks noChangeArrowheads="1"/>
              </p:cNvSpPr>
              <p:nvPr/>
            </p:nvSpPr>
            <p:spPr bwMode="gray">
              <a:xfrm>
                <a:off x="2989266" y="4105282"/>
                <a:ext cx="88900" cy="92075"/>
              </a:xfrm>
              <a:prstGeom prst="rect">
                <a:avLst/>
              </a:prstGeom>
              <a:solidFill>
                <a:srgbClr val="000000">
                  <a:alpha val="5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z="1765"/>
              </a:p>
            </p:txBody>
          </p:sp>
          <p:sp>
            <p:nvSpPr>
              <p:cNvPr id="574" name="Rectangle 573"/>
              <p:cNvSpPr>
                <a:spLocks noChangeArrowheads="1"/>
              </p:cNvSpPr>
              <p:nvPr/>
            </p:nvSpPr>
            <p:spPr bwMode="gray">
              <a:xfrm>
                <a:off x="2900366" y="4105282"/>
                <a:ext cx="88900" cy="92075"/>
              </a:xfrm>
              <a:prstGeom prst="rect">
                <a:avLst/>
              </a:prstGeom>
              <a:solidFill>
                <a:srgbClr val="000000">
                  <a:alpha val="17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z="1765"/>
              </a:p>
            </p:txBody>
          </p:sp>
          <p:sp>
            <p:nvSpPr>
              <p:cNvPr id="575" name="Rectangle 574"/>
              <p:cNvSpPr>
                <a:spLocks noChangeArrowheads="1"/>
              </p:cNvSpPr>
              <p:nvPr/>
            </p:nvSpPr>
            <p:spPr bwMode="gray">
              <a:xfrm>
                <a:off x="3078166" y="4197357"/>
                <a:ext cx="88900" cy="92075"/>
              </a:xfrm>
              <a:prstGeom prst="rect">
                <a:avLst/>
              </a:prstGeom>
              <a:solidFill>
                <a:srgbClr val="000000">
                  <a:alpha val="16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endParaRPr lang="en-US" sz="1765"/>
              </a:p>
            </p:txBody>
          </p:sp>
          <p:sp>
            <p:nvSpPr>
              <p:cNvPr id="576" name="Rectangle 575"/>
              <p:cNvSpPr>
                <a:spLocks noChangeArrowheads="1"/>
              </p:cNvSpPr>
              <p:nvPr/>
            </p:nvSpPr>
            <p:spPr bwMode="gray">
              <a:xfrm>
                <a:off x="2989266" y="4289432"/>
                <a:ext cx="88900" cy="92075"/>
              </a:xfrm>
              <a:prstGeom prst="rect">
                <a:avLst/>
              </a:prstGeom>
              <a:solidFill>
                <a:srgbClr val="000000">
                  <a:alpha val="33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grpSp>
          <p:nvGrpSpPr>
            <p:cNvPr id="552" name="Group 551"/>
            <p:cNvGrpSpPr/>
            <p:nvPr userDrawn="1"/>
          </p:nvGrpSpPr>
          <p:grpSpPr bwMode="gray">
            <a:xfrm flipH="1">
              <a:off x="6460264" y="4539963"/>
              <a:ext cx="2688523" cy="2454562"/>
              <a:chOff x="5772471" y="5019218"/>
              <a:chExt cx="2163587" cy="1975307"/>
            </a:xfrm>
          </p:grpSpPr>
          <p:sp>
            <p:nvSpPr>
              <p:cNvPr id="555" name="Freeform 17"/>
              <p:cNvSpPr>
                <a:spLocks/>
              </p:cNvSpPr>
              <p:nvPr/>
            </p:nvSpPr>
            <p:spPr bwMode="gray">
              <a:xfrm>
                <a:off x="6132519" y="5392479"/>
                <a:ext cx="151947" cy="1602046"/>
              </a:xfrm>
              <a:custGeom>
                <a:avLst/>
                <a:gdLst>
                  <a:gd name="T0" fmla="*/ 22 w 46"/>
                  <a:gd name="T1" fmla="*/ 0 h 485"/>
                  <a:gd name="T2" fmla="*/ 0 w 46"/>
                  <a:gd name="T3" fmla="*/ 485 h 485"/>
                  <a:gd name="T4" fmla="*/ 46 w 46"/>
                  <a:gd name="T5" fmla="*/ 485 h 485"/>
                  <a:gd name="T6" fmla="*/ 22 w 46"/>
                  <a:gd name="T7" fmla="*/ 0 h 485"/>
                </a:gdLst>
                <a:ahLst/>
                <a:cxnLst>
                  <a:cxn ang="0">
                    <a:pos x="T0" y="T1"/>
                  </a:cxn>
                  <a:cxn ang="0">
                    <a:pos x="T2" y="T3"/>
                  </a:cxn>
                  <a:cxn ang="0">
                    <a:pos x="T4" y="T5"/>
                  </a:cxn>
                  <a:cxn ang="0">
                    <a:pos x="T6" y="T7"/>
                  </a:cxn>
                </a:cxnLst>
                <a:rect l="0" t="0" r="r" b="b"/>
                <a:pathLst>
                  <a:path w="46" h="485">
                    <a:moveTo>
                      <a:pt x="22" y="0"/>
                    </a:moveTo>
                    <a:lnTo>
                      <a:pt x="0" y="485"/>
                    </a:lnTo>
                    <a:lnTo>
                      <a:pt x="46" y="485"/>
                    </a:lnTo>
                    <a:lnTo>
                      <a:pt x="2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6" name="Freeform 18"/>
              <p:cNvSpPr>
                <a:spLocks/>
              </p:cNvSpPr>
              <p:nvPr/>
            </p:nvSpPr>
            <p:spPr bwMode="gray">
              <a:xfrm>
                <a:off x="5772471" y="5019218"/>
                <a:ext cx="872041" cy="1602046"/>
              </a:xfrm>
              <a:custGeom>
                <a:avLst/>
                <a:gdLst>
                  <a:gd name="T0" fmla="*/ 131 w 264"/>
                  <a:gd name="T1" fmla="*/ 0 h 485"/>
                  <a:gd name="T2" fmla="*/ 0 w 264"/>
                  <a:gd name="T3" fmla="*/ 485 h 485"/>
                  <a:gd name="T4" fmla="*/ 264 w 264"/>
                  <a:gd name="T5" fmla="*/ 485 h 485"/>
                  <a:gd name="T6" fmla="*/ 131 w 264"/>
                  <a:gd name="T7" fmla="*/ 0 h 485"/>
                </a:gdLst>
                <a:ahLst/>
                <a:cxnLst>
                  <a:cxn ang="0">
                    <a:pos x="T0" y="T1"/>
                  </a:cxn>
                  <a:cxn ang="0">
                    <a:pos x="T2" y="T3"/>
                  </a:cxn>
                  <a:cxn ang="0">
                    <a:pos x="T4" y="T5"/>
                  </a:cxn>
                  <a:cxn ang="0">
                    <a:pos x="T6" y="T7"/>
                  </a:cxn>
                </a:cxnLst>
                <a:rect l="0" t="0" r="r" b="b"/>
                <a:pathLst>
                  <a:path w="264" h="485">
                    <a:moveTo>
                      <a:pt x="131" y="0"/>
                    </a:moveTo>
                    <a:lnTo>
                      <a:pt x="0" y="485"/>
                    </a:lnTo>
                    <a:lnTo>
                      <a:pt x="264" y="485"/>
                    </a:lnTo>
                    <a:lnTo>
                      <a:pt x="131" y="0"/>
                    </a:lnTo>
                    <a:close/>
                  </a:path>
                </a:pathLst>
              </a:custGeom>
              <a:solidFill>
                <a:srgbClr val="0F6D0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7" name="Freeform 19"/>
              <p:cNvSpPr>
                <a:spLocks/>
              </p:cNvSpPr>
              <p:nvPr/>
            </p:nvSpPr>
            <p:spPr bwMode="gray">
              <a:xfrm>
                <a:off x="6145732" y="5392479"/>
                <a:ext cx="115613" cy="1235391"/>
              </a:xfrm>
              <a:custGeom>
                <a:avLst/>
                <a:gdLst>
                  <a:gd name="T0" fmla="*/ 18 w 35"/>
                  <a:gd name="T1" fmla="*/ 0 h 374"/>
                  <a:gd name="T2" fmla="*/ 0 w 35"/>
                  <a:gd name="T3" fmla="*/ 374 h 374"/>
                  <a:gd name="T4" fmla="*/ 35 w 35"/>
                  <a:gd name="T5" fmla="*/ 374 h 374"/>
                  <a:gd name="T6" fmla="*/ 18 w 35"/>
                  <a:gd name="T7" fmla="*/ 0 h 374"/>
                </a:gdLst>
                <a:ahLst/>
                <a:cxnLst>
                  <a:cxn ang="0">
                    <a:pos x="T0" y="T1"/>
                  </a:cxn>
                  <a:cxn ang="0">
                    <a:pos x="T2" y="T3"/>
                  </a:cxn>
                  <a:cxn ang="0">
                    <a:pos x="T4" y="T5"/>
                  </a:cxn>
                  <a:cxn ang="0">
                    <a:pos x="T6" y="T7"/>
                  </a:cxn>
                </a:cxnLst>
                <a:rect l="0" t="0" r="r" b="b"/>
                <a:pathLst>
                  <a:path w="35" h="374">
                    <a:moveTo>
                      <a:pt x="18" y="0"/>
                    </a:moveTo>
                    <a:lnTo>
                      <a:pt x="0" y="374"/>
                    </a:lnTo>
                    <a:lnTo>
                      <a:pt x="35" y="374"/>
                    </a:lnTo>
                    <a:lnTo>
                      <a:pt x="18"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8" name="Freeform 20"/>
              <p:cNvSpPr>
                <a:spLocks/>
              </p:cNvSpPr>
              <p:nvPr/>
            </p:nvSpPr>
            <p:spPr bwMode="gray">
              <a:xfrm>
                <a:off x="5931024" y="6261216"/>
                <a:ext cx="274165" cy="270861"/>
              </a:xfrm>
              <a:custGeom>
                <a:avLst/>
                <a:gdLst>
                  <a:gd name="T0" fmla="*/ 0 w 83"/>
                  <a:gd name="T1" fmla="*/ 0 h 82"/>
                  <a:gd name="T2" fmla="*/ 70 w 83"/>
                  <a:gd name="T3" fmla="*/ 82 h 82"/>
                  <a:gd name="T4" fmla="*/ 83 w 83"/>
                  <a:gd name="T5" fmla="*/ 69 h 82"/>
                  <a:gd name="T6" fmla="*/ 0 w 83"/>
                  <a:gd name="T7" fmla="*/ 0 h 82"/>
                </a:gdLst>
                <a:ahLst/>
                <a:cxnLst>
                  <a:cxn ang="0">
                    <a:pos x="T0" y="T1"/>
                  </a:cxn>
                  <a:cxn ang="0">
                    <a:pos x="T2" y="T3"/>
                  </a:cxn>
                  <a:cxn ang="0">
                    <a:pos x="T4" y="T5"/>
                  </a:cxn>
                  <a:cxn ang="0">
                    <a:pos x="T6" y="T7"/>
                  </a:cxn>
                </a:cxnLst>
                <a:rect l="0" t="0" r="r" b="b"/>
                <a:pathLst>
                  <a:path w="83" h="82">
                    <a:moveTo>
                      <a:pt x="0" y="0"/>
                    </a:moveTo>
                    <a:lnTo>
                      <a:pt x="70" y="82"/>
                    </a:lnTo>
                    <a:lnTo>
                      <a:pt x="83" y="6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59" name="Freeform 21"/>
              <p:cNvSpPr>
                <a:spLocks/>
              </p:cNvSpPr>
              <p:nvPr/>
            </p:nvSpPr>
            <p:spPr bwMode="gray">
              <a:xfrm>
                <a:off x="5980573" y="5937504"/>
                <a:ext cx="237829" cy="237829"/>
              </a:xfrm>
              <a:custGeom>
                <a:avLst/>
                <a:gdLst>
                  <a:gd name="T0" fmla="*/ 0 w 72"/>
                  <a:gd name="T1" fmla="*/ 0 h 72"/>
                  <a:gd name="T2" fmla="*/ 59 w 72"/>
                  <a:gd name="T3" fmla="*/ 72 h 72"/>
                  <a:gd name="T4" fmla="*/ 72 w 72"/>
                  <a:gd name="T5" fmla="*/ 59 h 72"/>
                  <a:gd name="T6" fmla="*/ 0 w 72"/>
                  <a:gd name="T7" fmla="*/ 0 h 72"/>
                </a:gdLst>
                <a:ahLst/>
                <a:cxnLst>
                  <a:cxn ang="0">
                    <a:pos x="T0" y="T1"/>
                  </a:cxn>
                  <a:cxn ang="0">
                    <a:pos x="T2" y="T3"/>
                  </a:cxn>
                  <a:cxn ang="0">
                    <a:pos x="T4" y="T5"/>
                  </a:cxn>
                  <a:cxn ang="0">
                    <a:pos x="T6" y="T7"/>
                  </a:cxn>
                </a:cxnLst>
                <a:rect l="0" t="0" r="r" b="b"/>
                <a:pathLst>
                  <a:path w="72" h="72">
                    <a:moveTo>
                      <a:pt x="0" y="0"/>
                    </a:moveTo>
                    <a:lnTo>
                      <a:pt x="59" y="72"/>
                    </a:lnTo>
                    <a:lnTo>
                      <a:pt x="72" y="59"/>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0" name="Freeform 22"/>
              <p:cNvSpPr>
                <a:spLocks/>
              </p:cNvSpPr>
              <p:nvPr/>
            </p:nvSpPr>
            <p:spPr bwMode="gray">
              <a:xfrm>
                <a:off x="6040030" y="5736010"/>
                <a:ext cx="178372" cy="201495"/>
              </a:xfrm>
              <a:custGeom>
                <a:avLst/>
                <a:gdLst>
                  <a:gd name="T0" fmla="*/ 0 w 54"/>
                  <a:gd name="T1" fmla="*/ 0 h 61"/>
                  <a:gd name="T2" fmla="*/ 45 w 54"/>
                  <a:gd name="T3" fmla="*/ 61 h 61"/>
                  <a:gd name="T4" fmla="*/ 54 w 54"/>
                  <a:gd name="T5" fmla="*/ 44 h 61"/>
                  <a:gd name="T6" fmla="*/ 0 w 54"/>
                  <a:gd name="T7" fmla="*/ 0 h 61"/>
                </a:gdLst>
                <a:ahLst/>
                <a:cxnLst>
                  <a:cxn ang="0">
                    <a:pos x="T0" y="T1"/>
                  </a:cxn>
                  <a:cxn ang="0">
                    <a:pos x="T2" y="T3"/>
                  </a:cxn>
                  <a:cxn ang="0">
                    <a:pos x="T4" y="T5"/>
                  </a:cxn>
                  <a:cxn ang="0">
                    <a:pos x="T6" y="T7"/>
                  </a:cxn>
                </a:cxnLst>
                <a:rect l="0" t="0" r="r" b="b"/>
                <a:pathLst>
                  <a:path w="54" h="61">
                    <a:moveTo>
                      <a:pt x="0" y="0"/>
                    </a:moveTo>
                    <a:lnTo>
                      <a:pt x="45" y="61"/>
                    </a:lnTo>
                    <a:lnTo>
                      <a:pt x="54" y="44"/>
                    </a:lnTo>
                    <a:lnTo>
                      <a:pt x="0"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1" name="Freeform 23"/>
              <p:cNvSpPr>
                <a:spLocks/>
              </p:cNvSpPr>
              <p:nvPr/>
            </p:nvSpPr>
            <p:spPr bwMode="gray">
              <a:xfrm>
                <a:off x="6205189" y="6158818"/>
                <a:ext cx="274165" cy="274165"/>
              </a:xfrm>
              <a:custGeom>
                <a:avLst/>
                <a:gdLst>
                  <a:gd name="T0" fmla="*/ 83 w 83"/>
                  <a:gd name="T1" fmla="*/ 0 h 83"/>
                  <a:gd name="T2" fmla="*/ 13 w 83"/>
                  <a:gd name="T3" fmla="*/ 83 h 83"/>
                  <a:gd name="T4" fmla="*/ 0 w 83"/>
                  <a:gd name="T5" fmla="*/ 70 h 83"/>
                  <a:gd name="T6" fmla="*/ 83 w 83"/>
                  <a:gd name="T7" fmla="*/ 0 h 83"/>
                </a:gdLst>
                <a:ahLst/>
                <a:cxnLst>
                  <a:cxn ang="0">
                    <a:pos x="T0" y="T1"/>
                  </a:cxn>
                  <a:cxn ang="0">
                    <a:pos x="T2" y="T3"/>
                  </a:cxn>
                  <a:cxn ang="0">
                    <a:pos x="T4" y="T5"/>
                  </a:cxn>
                  <a:cxn ang="0">
                    <a:pos x="T6" y="T7"/>
                  </a:cxn>
                </a:cxnLst>
                <a:rect l="0" t="0" r="r" b="b"/>
                <a:pathLst>
                  <a:path w="83" h="83">
                    <a:moveTo>
                      <a:pt x="83" y="0"/>
                    </a:moveTo>
                    <a:lnTo>
                      <a:pt x="13" y="83"/>
                    </a:lnTo>
                    <a:lnTo>
                      <a:pt x="0" y="70"/>
                    </a:lnTo>
                    <a:lnTo>
                      <a:pt x="8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2" name="Freeform 24"/>
              <p:cNvSpPr>
                <a:spLocks/>
              </p:cNvSpPr>
              <p:nvPr/>
            </p:nvSpPr>
            <p:spPr bwMode="gray">
              <a:xfrm>
                <a:off x="6188672" y="5993659"/>
                <a:ext cx="237829" cy="244436"/>
              </a:xfrm>
              <a:custGeom>
                <a:avLst/>
                <a:gdLst>
                  <a:gd name="T0" fmla="*/ 72 w 72"/>
                  <a:gd name="T1" fmla="*/ 0 h 74"/>
                  <a:gd name="T2" fmla="*/ 14 w 72"/>
                  <a:gd name="T3" fmla="*/ 74 h 74"/>
                  <a:gd name="T4" fmla="*/ 0 w 72"/>
                  <a:gd name="T5" fmla="*/ 59 h 74"/>
                  <a:gd name="T6" fmla="*/ 72 w 72"/>
                  <a:gd name="T7" fmla="*/ 0 h 74"/>
                </a:gdLst>
                <a:ahLst/>
                <a:cxnLst>
                  <a:cxn ang="0">
                    <a:pos x="T0" y="T1"/>
                  </a:cxn>
                  <a:cxn ang="0">
                    <a:pos x="T2" y="T3"/>
                  </a:cxn>
                  <a:cxn ang="0">
                    <a:pos x="T4" y="T5"/>
                  </a:cxn>
                  <a:cxn ang="0">
                    <a:pos x="T6" y="T7"/>
                  </a:cxn>
                </a:cxnLst>
                <a:rect l="0" t="0" r="r" b="b"/>
                <a:pathLst>
                  <a:path w="72" h="74">
                    <a:moveTo>
                      <a:pt x="72" y="0"/>
                    </a:moveTo>
                    <a:lnTo>
                      <a:pt x="14" y="74"/>
                    </a:lnTo>
                    <a:lnTo>
                      <a:pt x="0" y="59"/>
                    </a:lnTo>
                    <a:lnTo>
                      <a:pt x="72"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3" name="Freeform 25"/>
              <p:cNvSpPr>
                <a:spLocks/>
              </p:cNvSpPr>
              <p:nvPr/>
            </p:nvSpPr>
            <p:spPr bwMode="gray">
              <a:xfrm>
                <a:off x="6205189" y="5650127"/>
                <a:ext cx="109006" cy="145340"/>
              </a:xfrm>
              <a:custGeom>
                <a:avLst/>
                <a:gdLst>
                  <a:gd name="T0" fmla="*/ 33 w 33"/>
                  <a:gd name="T1" fmla="*/ 0 h 44"/>
                  <a:gd name="T2" fmla="*/ 4 w 33"/>
                  <a:gd name="T3" fmla="*/ 44 h 44"/>
                  <a:gd name="T4" fmla="*/ 0 w 33"/>
                  <a:gd name="T5" fmla="*/ 26 h 44"/>
                  <a:gd name="T6" fmla="*/ 33 w 33"/>
                  <a:gd name="T7" fmla="*/ 0 h 44"/>
                </a:gdLst>
                <a:ahLst/>
                <a:cxnLst>
                  <a:cxn ang="0">
                    <a:pos x="T0" y="T1"/>
                  </a:cxn>
                  <a:cxn ang="0">
                    <a:pos x="T2" y="T3"/>
                  </a:cxn>
                  <a:cxn ang="0">
                    <a:pos x="T4" y="T5"/>
                  </a:cxn>
                  <a:cxn ang="0">
                    <a:pos x="T6" y="T7"/>
                  </a:cxn>
                </a:cxnLst>
                <a:rect l="0" t="0" r="r" b="b"/>
                <a:pathLst>
                  <a:path w="33" h="44">
                    <a:moveTo>
                      <a:pt x="33" y="0"/>
                    </a:moveTo>
                    <a:lnTo>
                      <a:pt x="4" y="44"/>
                    </a:lnTo>
                    <a:lnTo>
                      <a:pt x="0" y="26"/>
                    </a:lnTo>
                    <a:lnTo>
                      <a:pt x="33" y="0"/>
                    </a:lnTo>
                    <a:close/>
                  </a:path>
                </a:pathLst>
              </a:custGeom>
              <a:solidFill>
                <a:srgbClr val="613D3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4" name="Freeform 26"/>
              <p:cNvSpPr>
                <a:spLocks/>
              </p:cNvSpPr>
              <p:nvPr/>
            </p:nvSpPr>
            <p:spPr bwMode="gray">
              <a:xfrm>
                <a:off x="6882341" y="6376827"/>
                <a:ext cx="340229" cy="617697"/>
              </a:xfrm>
              <a:custGeom>
                <a:avLst/>
                <a:gdLst>
                  <a:gd name="T0" fmla="*/ 50 w 103"/>
                  <a:gd name="T1" fmla="*/ 0 h 187"/>
                  <a:gd name="T2" fmla="*/ 0 w 103"/>
                  <a:gd name="T3" fmla="*/ 187 h 187"/>
                  <a:gd name="T4" fmla="*/ 103 w 103"/>
                  <a:gd name="T5" fmla="*/ 187 h 187"/>
                  <a:gd name="T6" fmla="*/ 50 w 103"/>
                  <a:gd name="T7" fmla="*/ 0 h 187"/>
                </a:gdLst>
                <a:ahLst/>
                <a:cxnLst>
                  <a:cxn ang="0">
                    <a:pos x="T0" y="T1"/>
                  </a:cxn>
                  <a:cxn ang="0">
                    <a:pos x="T2" y="T3"/>
                  </a:cxn>
                  <a:cxn ang="0">
                    <a:pos x="T4" y="T5"/>
                  </a:cxn>
                  <a:cxn ang="0">
                    <a:pos x="T6" y="T7"/>
                  </a:cxn>
                </a:cxnLst>
                <a:rect l="0" t="0" r="r" b="b"/>
                <a:pathLst>
                  <a:path w="103" h="187">
                    <a:moveTo>
                      <a:pt x="50" y="0"/>
                    </a:moveTo>
                    <a:lnTo>
                      <a:pt x="0" y="187"/>
                    </a:lnTo>
                    <a:lnTo>
                      <a:pt x="103" y="187"/>
                    </a:lnTo>
                    <a:lnTo>
                      <a:pt x="50" y="0"/>
                    </a:lnTo>
                    <a:close/>
                  </a:path>
                </a:pathLst>
              </a:custGeom>
              <a:solidFill>
                <a:srgbClr val="BAD8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sp>
            <p:nvSpPr>
              <p:cNvPr id="565" name="Freeform 30"/>
              <p:cNvSpPr>
                <a:spLocks/>
              </p:cNvSpPr>
              <p:nvPr/>
            </p:nvSpPr>
            <p:spPr bwMode="gray">
              <a:xfrm>
                <a:off x="7437276" y="6066329"/>
                <a:ext cx="498782" cy="911679"/>
              </a:xfrm>
              <a:custGeom>
                <a:avLst/>
                <a:gdLst>
                  <a:gd name="T0" fmla="*/ 74 w 151"/>
                  <a:gd name="T1" fmla="*/ 0 h 276"/>
                  <a:gd name="T2" fmla="*/ 0 w 151"/>
                  <a:gd name="T3" fmla="*/ 276 h 276"/>
                  <a:gd name="T4" fmla="*/ 151 w 151"/>
                  <a:gd name="T5" fmla="*/ 276 h 276"/>
                  <a:gd name="T6" fmla="*/ 74 w 151"/>
                  <a:gd name="T7" fmla="*/ 0 h 276"/>
                </a:gdLst>
                <a:ahLst/>
                <a:cxnLst>
                  <a:cxn ang="0">
                    <a:pos x="T0" y="T1"/>
                  </a:cxn>
                  <a:cxn ang="0">
                    <a:pos x="T2" y="T3"/>
                  </a:cxn>
                  <a:cxn ang="0">
                    <a:pos x="T4" y="T5"/>
                  </a:cxn>
                  <a:cxn ang="0">
                    <a:pos x="T6" y="T7"/>
                  </a:cxn>
                </a:cxnLst>
                <a:rect l="0" t="0" r="r" b="b"/>
                <a:pathLst>
                  <a:path w="151" h="276">
                    <a:moveTo>
                      <a:pt x="74" y="0"/>
                    </a:moveTo>
                    <a:lnTo>
                      <a:pt x="0" y="276"/>
                    </a:lnTo>
                    <a:lnTo>
                      <a:pt x="151" y="276"/>
                    </a:lnTo>
                    <a:lnTo>
                      <a:pt x="74" y="0"/>
                    </a:lnTo>
                    <a:close/>
                  </a:path>
                </a:pathLst>
              </a:custGeom>
              <a:solidFill>
                <a:srgbClr val="083E08"/>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
          <p:nvSpPr>
            <p:cNvPr id="553" name="Freeform 435"/>
            <p:cNvSpPr>
              <a:spLocks/>
            </p:cNvSpPr>
            <p:nvPr userDrawn="1"/>
          </p:nvSpPr>
          <p:spPr bwMode="auto">
            <a:xfrm>
              <a:off x="8186571" y="1786926"/>
              <a:ext cx="1831894" cy="739520"/>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554" name="Freeform 435"/>
            <p:cNvSpPr>
              <a:spLocks/>
            </p:cNvSpPr>
            <p:nvPr userDrawn="1"/>
          </p:nvSpPr>
          <p:spPr bwMode="auto">
            <a:xfrm>
              <a:off x="11099313" y="2217116"/>
              <a:ext cx="675868" cy="272842"/>
            </a:xfrm>
            <a:custGeom>
              <a:avLst/>
              <a:gdLst>
                <a:gd name="T0" fmla="*/ 359 w 402"/>
                <a:gd name="T1" fmla="*/ 77 h 163"/>
                <a:gd name="T2" fmla="*/ 352 w 402"/>
                <a:gd name="T3" fmla="*/ 77 h 163"/>
                <a:gd name="T4" fmla="*/ 271 w 402"/>
                <a:gd name="T5" fmla="*/ 0 h 163"/>
                <a:gd name="T6" fmla="*/ 192 w 402"/>
                <a:gd name="T7" fmla="*/ 60 h 163"/>
                <a:gd name="T8" fmla="*/ 149 w 402"/>
                <a:gd name="T9" fmla="*/ 42 h 163"/>
                <a:gd name="T10" fmla="*/ 89 w 402"/>
                <a:gd name="T11" fmla="*/ 97 h 163"/>
                <a:gd name="T12" fmla="*/ 61 w 402"/>
                <a:gd name="T13" fmla="*/ 110 h 163"/>
                <a:gd name="T14" fmla="*/ 34 w 402"/>
                <a:gd name="T15" fmla="*/ 96 h 163"/>
                <a:gd name="T16" fmla="*/ 0 w 402"/>
                <a:gd name="T17" fmla="*/ 129 h 163"/>
                <a:gd name="T18" fmla="*/ 34 w 402"/>
                <a:gd name="T19" fmla="*/ 163 h 163"/>
                <a:gd name="T20" fmla="*/ 43 w 402"/>
                <a:gd name="T21" fmla="*/ 163 h 163"/>
                <a:gd name="T22" fmla="*/ 153 w 402"/>
                <a:gd name="T23" fmla="*/ 163 h 163"/>
                <a:gd name="T24" fmla="*/ 214 w 402"/>
                <a:gd name="T25" fmla="*/ 163 h 163"/>
                <a:gd name="T26" fmla="*/ 362 w 402"/>
                <a:gd name="T27" fmla="*/ 163 h 163"/>
                <a:gd name="T28" fmla="*/ 362 w 402"/>
                <a:gd name="T29" fmla="*/ 163 h 163"/>
                <a:gd name="T30" fmla="*/ 402 w 402"/>
                <a:gd name="T31" fmla="*/ 120 h 163"/>
                <a:gd name="T32" fmla="*/ 359 w 402"/>
                <a:gd name="T33" fmla="*/ 77 h 16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02" h="163">
                  <a:moveTo>
                    <a:pt x="359" y="77"/>
                  </a:moveTo>
                  <a:cubicBezTo>
                    <a:pt x="357" y="77"/>
                    <a:pt x="355" y="77"/>
                    <a:pt x="352" y="77"/>
                  </a:cubicBezTo>
                  <a:cubicBezTo>
                    <a:pt x="350" y="34"/>
                    <a:pt x="315" y="0"/>
                    <a:pt x="271" y="0"/>
                  </a:cubicBezTo>
                  <a:cubicBezTo>
                    <a:pt x="233" y="0"/>
                    <a:pt x="202" y="26"/>
                    <a:pt x="192" y="60"/>
                  </a:cubicBezTo>
                  <a:cubicBezTo>
                    <a:pt x="181" y="49"/>
                    <a:pt x="166" y="42"/>
                    <a:pt x="149" y="42"/>
                  </a:cubicBezTo>
                  <a:cubicBezTo>
                    <a:pt x="118" y="42"/>
                    <a:pt x="92" y="66"/>
                    <a:pt x="89" y="97"/>
                  </a:cubicBezTo>
                  <a:cubicBezTo>
                    <a:pt x="79" y="98"/>
                    <a:pt x="69" y="103"/>
                    <a:pt x="61" y="110"/>
                  </a:cubicBezTo>
                  <a:cubicBezTo>
                    <a:pt x="55" y="101"/>
                    <a:pt x="45" y="96"/>
                    <a:pt x="34" y="96"/>
                  </a:cubicBezTo>
                  <a:cubicBezTo>
                    <a:pt x="15" y="96"/>
                    <a:pt x="0" y="111"/>
                    <a:pt x="0" y="129"/>
                  </a:cubicBezTo>
                  <a:cubicBezTo>
                    <a:pt x="0" y="148"/>
                    <a:pt x="15" y="163"/>
                    <a:pt x="34" y="163"/>
                  </a:cubicBezTo>
                  <a:cubicBezTo>
                    <a:pt x="43" y="163"/>
                    <a:pt x="43" y="163"/>
                    <a:pt x="43" y="163"/>
                  </a:cubicBezTo>
                  <a:cubicBezTo>
                    <a:pt x="153" y="163"/>
                    <a:pt x="153" y="163"/>
                    <a:pt x="153" y="163"/>
                  </a:cubicBezTo>
                  <a:cubicBezTo>
                    <a:pt x="214" y="163"/>
                    <a:pt x="214" y="163"/>
                    <a:pt x="214" y="163"/>
                  </a:cubicBezTo>
                  <a:cubicBezTo>
                    <a:pt x="362" y="163"/>
                    <a:pt x="362" y="163"/>
                    <a:pt x="362" y="163"/>
                  </a:cubicBezTo>
                  <a:cubicBezTo>
                    <a:pt x="362" y="163"/>
                    <a:pt x="362" y="163"/>
                    <a:pt x="362" y="163"/>
                  </a:cubicBezTo>
                  <a:cubicBezTo>
                    <a:pt x="384" y="161"/>
                    <a:pt x="402" y="143"/>
                    <a:pt x="402" y="120"/>
                  </a:cubicBezTo>
                  <a:cubicBezTo>
                    <a:pt x="402" y="96"/>
                    <a:pt x="383" y="77"/>
                    <a:pt x="359" y="77"/>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a:p>
          </p:txBody>
        </p:sp>
      </p:grpSp>
    </p:spTree>
    <p:extLst>
      <p:ext uri="{BB962C8B-B14F-4D97-AF65-F5344CB8AC3E}">
        <p14:creationId xmlns:p14="http://schemas.microsoft.com/office/powerpoint/2010/main" val="401820719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6055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824961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08321476"/>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425655"/>
            <a:ext cx="4572000" cy="1108121"/>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1"/>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pic>
        <p:nvPicPr>
          <p:cNvPr id="8" name="Picture 7">
            <a:extLst>
              <a:ext uri="{FF2B5EF4-FFF2-40B4-BE49-F238E27FC236}">
                <a16:creationId xmlns:a16="http://schemas.microsoft.com/office/drawing/2014/main" id="{8F03489C-EBEC-4BCD-9F33-C51229F573BF}"/>
              </a:ext>
            </a:extLst>
          </p:cNvPr>
          <p:cNvPicPr>
            <a:picLocks noChangeAspect="1"/>
          </p:cNvPicPr>
          <p:nvPr userDrawn="1"/>
        </p:nvPicPr>
        <p:blipFill>
          <a:blip r:embed="rId3"/>
          <a:stretch>
            <a:fillRect/>
          </a:stretch>
        </p:blipFill>
        <p:spPr>
          <a:xfrm>
            <a:off x="6009049" y="1650980"/>
            <a:ext cx="5507904" cy="3556040"/>
          </a:xfrm>
          <a:prstGeom prst="rect">
            <a:avLst/>
          </a:prstGeom>
        </p:spPr>
      </p:pic>
    </p:spTree>
    <p:extLst>
      <p:ext uri="{BB962C8B-B14F-4D97-AF65-F5344CB8AC3E}">
        <p14:creationId xmlns:p14="http://schemas.microsoft.com/office/powerpoint/2010/main" val="324806784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6" name="Rectangle 5">
            <a:extLst>
              <a:ext uri="{FF2B5EF4-FFF2-40B4-BE49-F238E27FC236}">
                <a16:creationId xmlns:a16="http://schemas.microsoft.com/office/drawing/2014/main" id="{AEDC53B0-2DDE-4181-A709-C2651853C0C6}"/>
              </a:ext>
            </a:extLst>
          </p:cNvPr>
          <p:cNvSpPr/>
          <p:nvPr userDrawn="1"/>
        </p:nvSpPr>
        <p:spPr bwMode="auto">
          <a:xfrm>
            <a:off x="5326063" y="1"/>
            <a:ext cx="6865937" cy="6865937"/>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pic>
        <p:nvPicPr>
          <p:cNvPr id="8" name="Picture 7">
            <a:extLst>
              <a:ext uri="{FF2B5EF4-FFF2-40B4-BE49-F238E27FC236}">
                <a16:creationId xmlns:a16="http://schemas.microsoft.com/office/drawing/2014/main" id="{2526A024-7603-427B-AA0F-BD46EC898733}"/>
              </a:ext>
            </a:extLst>
          </p:cNvPr>
          <p:cNvPicPr>
            <a:picLocks noChangeAspect="1"/>
          </p:cNvPicPr>
          <p:nvPr userDrawn="1"/>
        </p:nvPicPr>
        <p:blipFill>
          <a:blip r:embed="rId3"/>
          <a:stretch>
            <a:fillRect/>
          </a:stretch>
        </p:blipFill>
        <p:spPr>
          <a:xfrm>
            <a:off x="6009049" y="1650980"/>
            <a:ext cx="5507904" cy="3556040"/>
          </a:xfrm>
          <a:prstGeom prst="rect">
            <a:avLst/>
          </a:prstGeom>
        </p:spPr>
      </p:pic>
    </p:spTree>
    <p:extLst>
      <p:ext uri="{BB962C8B-B14F-4D97-AF65-F5344CB8AC3E}">
        <p14:creationId xmlns:p14="http://schemas.microsoft.com/office/powerpoint/2010/main" val="23374040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E22B3A7-1B5D-47DC-BA15-A96E343767E8}"/>
              </a:ext>
            </a:extLst>
          </p:cNvPr>
          <p:cNvSpPr/>
          <p:nvPr userDrawn="1"/>
        </p:nvSpPr>
        <p:spPr bwMode="auto">
          <a:xfrm>
            <a:off x="5334001" y="0"/>
            <a:ext cx="6858000" cy="6858000"/>
          </a:xfrm>
          <a:prstGeom prst="rect">
            <a:avLst/>
          </a:prstGeom>
          <a:solidFill>
            <a:srgbClr val="0078D4"/>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l" defTabSz="932293"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dirty="0"/>
              <a:t>Event name or presentation title </a:t>
            </a:r>
          </a:p>
        </p:txBody>
      </p:sp>
      <p:sp>
        <p:nvSpPr>
          <p:cNvPr id="5" name="Text Placeholder 4"/>
          <p:cNvSpPr>
            <a:spLocks noGrp="1"/>
          </p:cNvSpPr>
          <p:nvPr>
            <p:ph type="body" sz="quarter" idx="12" hasCustomPrompt="1"/>
          </p:nvPr>
        </p:nvSpPr>
        <p:spPr>
          <a:xfrm>
            <a:off x="582042" y="3962401"/>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a:t>
            </a:r>
          </a:p>
        </p:txBody>
      </p:sp>
      <p:pic>
        <p:nvPicPr>
          <p:cNvPr id="8" name="Picture 7">
            <a:extLst>
              <a:ext uri="{FF2B5EF4-FFF2-40B4-BE49-F238E27FC236}">
                <a16:creationId xmlns:a16="http://schemas.microsoft.com/office/drawing/2014/main" id="{1D9C6C8D-73A7-4B03-873D-A81183E50BB5}"/>
              </a:ext>
            </a:extLst>
          </p:cNvPr>
          <p:cNvPicPr>
            <a:picLocks noChangeAspect="1"/>
          </p:cNvPicPr>
          <p:nvPr userDrawn="1"/>
        </p:nvPicPr>
        <p:blipFill>
          <a:blip r:embed="rId3"/>
          <a:stretch>
            <a:fillRect/>
          </a:stretch>
        </p:blipFill>
        <p:spPr>
          <a:xfrm>
            <a:off x="6009049" y="1650980"/>
            <a:ext cx="5507904" cy="3556040"/>
          </a:xfrm>
          <a:prstGeom prst="rect">
            <a:avLst/>
          </a:prstGeom>
        </p:spPr>
      </p:pic>
    </p:spTree>
    <p:extLst>
      <p:ext uri="{BB962C8B-B14F-4D97-AF65-F5344CB8AC3E}">
        <p14:creationId xmlns:p14="http://schemas.microsoft.com/office/powerpoint/2010/main" val="3089925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dirty="0"/>
              <a:t>Event name or presentation title </a:t>
            </a:r>
          </a:p>
        </p:txBody>
      </p:sp>
      <p:sp>
        <p:nvSpPr>
          <p:cNvPr id="5" name="Text Placeholder 4"/>
          <p:cNvSpPr>
            <a:spLocks noGrp="1"/>
          </p:cNvSpPr>
          <p:nvPr>
            <p:ph type="body" sz="quarter" idx="12" hasCustomPrompt="1"/>
          </p:nvPr>
        </p:nvSpPr>
        <p:spPr>
          <a:xfrm>
            <a:off x="584200" y="3962401"/>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dirty="0"/>
              <a:t>Speaker name or subtitle text</a:t>
            </a:r>
          </a:p>
        </p:txBody>
      </p:sp>
    </p:spTree>
    <p:extLst>
      <p:ext uri="{BB962C8B-B14F-4D97-AF65-F5344CB8AC3E}">
        <p14:creationId xmlns:p14="http://schemas.microsoft.com/office/powerpoint/2010/main" val="12806566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586390" y="1434369"/>
            <a:ext cx="11018520" cy="1612768"/>
          </a:xfrm>
        </p:spPr>
        <p:txBody>
          <a:bodyPr wrap="square">
            <a:spAutoFit/>
          </a:bodyPr>
          <a:lstStyle>
            <a:lvl1pPr marL="0" indent="0">
              <a:buNone/>
              <a:defRPr/>
            </a:lvl1pPr>
            <a:lvl2pPr marL="228556" indent="0">
              <a:buNone/>
              <a:defRPr/>
            </a:lvl2pPr>
            <a:lvl3pPr marL="457112" indent="0">
              <a:buNone/>
              <a:defRPr/>
            </a:lvl3pPr>
            <a:lvl4pPr marL="685668" indent="0">
              <a:buNone/>
              <a:defRPr/>
            </a:lvl4pPr>
            <a:lvl5pPr marL="914225"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19952685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31E563-E256-4B9C-9D65-F40ED452791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B02D4F-021A-436D-A807-3BCC20FDA0BC}"/>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75AE5-7DCC-4590-AE64-33AF4B5C8CFC}"/>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A75FA61B-8F84-4184-93E8-C892F50272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F8083FD-1C4C-4704-BE69-4C34219D3487}"/>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5439241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sz="quarter" idx="10"/>
          </p:nvPr>
        </p:nvSpPr>
        <p:spPr>
          <a:xfrm>
            <a:off x="584200" y="1435497"/>
            <a:ext cx="11018520" cy="161276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70822844"/>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2"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39" indent="0">
              <a:buFont typeface="Wingdings" panose="05000000000000000000" pitchFamily="2" charset="2"/>
              <a:buNone/>
              <a:defRPr sz="2000" b="0"/>
            </a:lvl2pPr>
            <a:lvl3pPr marL="450764" indent="0">
              <a:buFont typeface="Wingdings" panose="05000000000000000000" pitchFamily="2" charset="2"/>
              <a:buNone/>
              <a:tabLst/>
              <a:defRPr sz="1600" b="0"/>
            </a:lvl3pPr>
            <a:lvl4pPr marL="652337" indent="0">
              <a:buFont typeface="Wingdings" panose="05000000000000000000" pitchFamily="2" charset="2"/>
              <a:buNone/>
              <a:defRPr sz="1400" b="0"/>
            </a:lvl4pPr>
            <a:lvl5pPr marL="853911"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871250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30" indent="-231730">
              <a:spcBef>
                <a:spcPts val="1223"/>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6956" indent="-171417">
              <a:buFont typeface="Wingdings" panose="05000000000000000000" pitchFamily="2" charset="2"/>
              <a:buChar char=""/>
              <a:defRPr sz="2000" b="0"/>
            </a:lvl2pPr>
            <a:lvl3pPr marL="639640" indent="-188876">
              <a:buFont typeface="Wingdings" panose="05000000000000000000" pitchFamily="2" charset="2"/>
              <a:buChar char=""/>
              <a:tabLst/>
              <a:defRPr sz="1600" b="0"/>
            </a:lvl3pPr>
            <a:lvl4pPr marL="828516" indent="-176180">
              <a:buFont typeface="Wingdings" panose="05000000000000000000" pitchFamily="2" charset="2"/>
              <a:buChar char=""/>
              <a:defRPr sz="1400" b="0"/>
            </a:lvl4pPr>
            <a:lvl5pPr marL="1023741" indent="-169830">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2871737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46221955"/>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6059446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247257662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1" y="2025651"/>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2"/>
            <a:ext cx="4162425" cy="307777"/>
          </a:xfrm>
        </p:spPr>
        <p:txBody>
          <a:bodyPr/>
          <a:lstStyle>
            <a:lvl1pPr marL="0" indent="0">
              <a:buNone/>
              <a:defRPr sz="2000">
                <a:latin typeface="+mn-lt"/>
              </a:defRPr>
            </a:lvl1pPr>
            <a:lvl2pPr marL="228556" indent="0">
              <a:buNone/>
              <a:defRPr/>
            </a:lvl2pPr>
            <a:lvl3pPr marL="457112" indent="0">
              <a:buNone/>
              <a:defRPr/>
            </a:lvl3pPr>
            <a:lvl4pPr marL="661861" indent="0">
              <a:buNone/>
              <a:defRPr/>
            </a:lvl4pPr>
            <a:lvl5pPr marL="855499"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2943770038"/>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6"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45797382"/>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dirty="0"/>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Tree>
    <p:extLst>
      <p:ext uri="{BB962C8B-B14F-4D97-AF65-F5344CB8AC3E}">
        <p14:creationId xmlns:p14="http://schemas.microsoft.com/office/powerpoint/2010/main" val="337001558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pic>
        <p:nvPicPr>
          <p:cNvPr id="6" name="Picture 5">
            <a:extLst>
              <a:ext uri="{FF2B5EF4-FFF2-40B4-BE49-F238E27FC236}">
                <a16:creationId xmlns:a16="http://schemas.microsoft.com/office/drawing/2014/main" id="{EAA52619-E651-4E19-AEB2-DEA2667C0E5E}"/>
              </a:ext>
            </a:extLst>
          </p:cNvPr>
          <p:cNvPicPr>
            <a:picLocks noChangeAspect="1"/>
          </p:cNvPicPr>
          <p:nvPr userDrawn="1"/>
        </p:nvPicPr>
        <p:blipFill>
          <a:blip r:embed="rId2"/>
          <a:stretch>
            <a:fillRect/>
          </a:stretch>
        </p:blipFill>
        <p:spPr>
          <a:xfrm>
            <a:off x="8722930" y="4405468"/>
            <a:ext cx="2886459" cy="1863570"/>
          </a:xfrm>
          <a:prstGeom prst="rect">
            <a:avLst/>
          </a:prstGeom>
        </p:spPr>
      </p:pic>
    </p:spTree>
    <p:extLst>
      <p:ext uri="{BB962C8B-B14F-4D97-AF65-F5344CB8AC3E}">
        <p14:creationId xmlns:p14="http://schemas.microsoft.com/office/powerpoint/2010/main" val="75621610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C2BF3-83B9-4C18-B761-4E8B0DF78F8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C176C3-D39A-49B5-AED5-BF911932C7B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9B680DAB-7071-417B-9890-7ACBEE1BFE6D}"/>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C23FD069-C4E7-48AF-B273-49C7D5BD9C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ED5726-9A02-4D60-927A-6121C486373D}"/>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39977867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Demo title</a:t>
            </a:r>
          </a:p>
        </p:txBody>
      </p:sp>
      <p:sp>
        <p:nvSpPr>
          <p:cNvPr id="5" name="Text Placeholder 4"/>
          <p:cNvSpPr>
            <a:spLocks noGrp="1"/>
          </p:cNvSpPr>
          <p:nvPr>
            <p:ph type="body" sz="quarter" idx="12" hasCustomPrompt="1"/>
          </p:nvPr>
        </p:nvSpPr>
        <p:spPr>
          <a:xfrm>
            <a:off x="585216" y="3977320"/>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dirty="0"/>
              <a:t>Speaker name</a:t>
            </a:r>
          </a:p>
        </p:txBody>
      </p:sp>
    </p:spTree>
    <p:extLst>
      <p:ext uri="{BB962C8B-B14F-4D97-AF65-F5344CB8AC3E}">
        <p14:creationId xmlns:p14="http://schemas.microsoft.com/office/powerpoint/2010/main" val="42175465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pic>
        <p:nvPicPr>
          <p:cNvPr id="4" name="Picture 3">
            <a:extLst>
              <a:ext uri="{FF2B5EF4-FFF2-40B4-BE49-F238E27FC236}">
                <a16:creationId xmlns:a16="http://schemas.microsoft.com/office/drawing/2014/main" id="{4F2E604B-EE1B-4A7E-B8A1-0D6D1C4976E6}"/>
              </a:ext>
            </a:extLst>
          </p:cNvPr>
          <p:cNvPicPr>
            <a:picLocks noChangeAspect="1"/>
          </p:cNvPicPr>
          <p:nvPr userDrawn="1"/>
        </p:nvPicPr>
        <p:blipFill>
          <a:blip r:embed="rId2"/>
          <a:stretch>
            <a:fillRect/>
          </a:stretch>
        </p:blipFill>
        <p:spPr>
          <a:xfrm>
            <a:off x="8722930" y="4405468"/>
            <a:ext cx="2886459" cy="1863570"/>
          </a:xfrm>
          <a:prstGeom prst="rect">
            <a:avLst/>
          </a:prstGeom>
        </p:spPr>
      </p:pic>
    </p:spTree>
    <p:extLst>
      <p:ext uri="{BB962C8B-B14F-4D97-AF65-F5344CB8AC3E}">
        <p14:creationId xmlns:p14="http://schemas.microsoft.com/office/powerpoint/2010/main" val="129520842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Video</a:t>
            </a:r>
          </a:p>
        </p:txBody>
      </p:sp>
    </p:spTree>
    <p:extLst>
      <p:ext uri="{BB962C8B-B14F-4D97-AF65-F5344CB8AC3E}">
        <p14:creationId xmlns:p14="http://schemas.microsoft.com/office/powerpoint/2010/main" val="134859616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pic>
        <p:nvPicPr>
          <p:cNvPr id="4" name="Picture 3">
            <a:extLst>
              <a:ext uri="{FF2B5EF4-FFF2-40B4-BE49-F238E27FC236}">
                <a16:creationId xmlns:a16="http://schemas.microsoft.com/office/drawing/2014/main" id="{92D1C418-2753-469A-8C64-095693E97FA3}"/>
              </a:ext>
            </a:extLst>
          </p:cNvPr>
          <p:cNvPicPr>
            <a:picLocks noChangeAspect="1"/>
          </p:cNvPicPr>
          <p:nvPr userDrawn="1"/>
        </p:nvPicPr>
        <p:blipFill>
          <a:blip r:embed="rId2"/>
          <a:stretch>
            <a:fillRect/>
          </a:stretch>
        </p:blipFill>
        <p:spPr>
          <a:xfrm>
            <a:off x="8722930" y="4405468"/>
            <a:ext cx="2886459" cy="1863570"/>
          </a:xfrm>
          <a:prstGeom prst="rect">
            <a:avLst/>
          </a:prstGeom>
        </p:spPr>
      </p:pic>
    </p:spTree>
    <p:extLst>
      <p:ext uri="{BB962C8B-B14F-4D97-AF65-F5344CB8AC3E}">
        <p14:creationId xmlns:p14="http://schemas.microsoft.com/office/powerpoint/2010/main" val="113989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563"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dirty="0"/>
              <a:t>Section title</a:t>
            </a:r>
          </a:p>
        </p:txBody>
      </p:sp>
    </p:spTree>
    <p:extLst>
      <p:ext uri="{BB962C8B-B14F-4D97-AF65-F5344CB8AC3E}">
        <p14:creationId xmlns:p14="http://schemas.microsoft.com/office/powerpoint/2010/main" val="19921027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90852835"/>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0946083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dirty="0"/>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9"/>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486"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95"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40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795"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889764919"/>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111" eaLnBrk="0" hangingPunct="0"/>
            <a:r>
              <a:rPr lang="en-US" sz="700" dirty="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9"/>
            <a:ext cx="1366440" cy="292608"/>
          </a:xfrm>
          <a:prstGeom prst="rect">
            <a:avLst/>
          </a:prstGeom>
        </p:spPr>
      </p:pic>
    </p:spTree>
    <p:extLst>
      <p:ext uri="{BB962C8B-B14F-4D97-AF65-F5344CB8AC3E}">
        <p14:creationId xmlns:p14="http://schemas.microsoft.com/office/powerpoint/2010/main" val="1872740238"/>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Next slide"/>
          <p:cNvSpPr>
            <a:spLocks noGrp="1"/>
          </p:cNvSpPr>
          <p:nvPr>
            <p:ph type="body" sz="quarter" idx="11" hasCustomPrompt="1"/>
          </p:nvPr>
        </p:nvSpPr>
        <p:spPr>
          <a:xfrm>
            <a:off x="2" y="6269039"/>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Tree>
    <p:extLst>
      <p:ext uri="{BB962C8B-B14F-4D97-AF65-F5344CB8AC3E}">
        <p14:creationId xmlns:p14="http://schemas.microsoft.com/office/powerpoint/2010/main" val="350417967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B2C542-B4BF-4305-95E8-6DCA146755F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7F0F78-0E89-4186-9341-894CB68B20EF}"/>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05885D-F572-4EDF-90E8-10E9FBC486C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3CBA05-EB4F-4D72-BFC8-4AB0D862B5A1}"/>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6" name="Footer Placeholder 5">
            <a:extLst>
              <a:ext uri="{FF2B5EF4-FFF2-40B4-BE49-F238E27FC236}">
                <a16:creationId xmlns:a16="http://schemas.microsoft.com/office/drawing/2014/main" id="{C2793B8D-A3DD-4FF4-A797-14332DB08E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12784D4-E300-4E9E-B72B-9FF27B0C67F6}"/>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336295678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3_Title Slide 3">
    <p:bg>
      <p:bgPr>
        <a:solidFill>
          <a:schemeClr val="tx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39290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40" y="1189178"/>
            <a:ext cx="11653523" cy="1605504"/>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54" indent="0">
              <a:buNone/>
              <a:defRPr/>
            </a:lvl3pPr>
            <a:lvl4pPr marL="448107" indent="0">
              <a:buNone/>
              <a:defRPr/>
            </a:lvl4pPr>
            <a:lvl5pPr marL="672161"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59422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1" y="1189178"/>
            <a:ext cx="11653523" cy="1724768"/>
          </a:xfrm>
        </p:spPr>
        <p:txBody>
          <a:bodyPr>
            <a:spAutoFit/>
          </a:bodyPr>
          <a:lstStyle>
            <a:lvl1pPr>
              <a:defRPr sz="3527">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1829595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2" y="1217195"/>
            <a:ext cx="5378548" cy="1973570"/>
          </a:xfrm>
        </p:spPr>
        <p:txBody>
          <a:bodyPr>
            <a:spAutoFit/>
          </a:bodyPr>
          <a:lstStyle>
            <a:lvl1pPr>
              <a:defRPr sz="6469"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7"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38989450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99326-675C-47E6-88F1-1E7E66EDB51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8AC3235-8DB5-47D0-A733-647C0716C31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CE63F6F-CD82-41B3-A794-4AD98B082C3A}"/>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962344-434B-424E-B41F-0AB68FB98D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34E62F6-DB7F-42E4-AA3F-DB4BCE1BE1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7CC3BF-5731-446B-98CA-85F215517DFB}"/>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8" name="Footer Placeholder 7">
            <a:extLst>
              <a:ext uri="{FF2B5EF4-FFF2-40B4-BE49-F238E27FC236}">
                <a16:creationId xmlns:a16="http://schemas.microsoft.com/office/drawing/2014/main" id="{AD516B45-DDD0-469D-B8FE-E04A6415BB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82202BF-89FD-4BD7-BCD7-0E2D4DDC2DEB}"/>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3919891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F959-4F16-4817-8B21-0C55B2D7BC6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0DF014-66A2-4E37-A007-D39455154A52}"/>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4" name="Footer Placeholder 3">
            <a:extLst>
              <a:ext uri="{FF2B5EF4-FFF2-40B4-BE49-F238E27FC236}">
                <a16:creationId xmlns:a16="http://schemas.microsoft.com/office/drawing/2014/main" id="{36CCA2A8-6887-44F9-B126-D3164B43AD8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52A4AA6-B56D-4FCA-A7DF-64E40D8C8127}"/>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31673452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CC85B1-6EDB-446F-945B-63E7C554BBDB}"/>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3" name="Footer Placeholder 2">
            <a:extLst>
              <a:ext uri="{FF2B5EF4-FFF2-40B4-BE49-F238E27FC236}">
                <a16:creationId xmlns:a16="http://schemas.microsoft.com/office/drawing/2014/main" id="{585927A5-4BDC-4D6C-93A0-2266ED065B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28A63B-96F5-4B0C-945F-24B4738930B9}"/>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13480862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7E394F-EBFC-402A-A1E7-AEF61DA202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5170317-127B-42DF-BE17-1A6CF47E1B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5B81367-EB68-4690-826A-CD9F6FE4C9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E6678E6-E697-4911-8D1B-395529FE537C}"/>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6" name="Footer Placeholder 5">
            <a:extLst>
              <a:ext uri="{FF2B5EF4-FFF2-40B4-BE49-F238E27FC236}">
                <a16:creationId xmlns:a16="http://schemas.microsoft.com/office/drawing/2014/main" id="{FE4660CB-3857-4321-A4A1-F12D4A7394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8E996D-984F-4755-BAB9-6B5358B9218C}"/>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14500875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96A43-7092-41AD-B708-E8296E403F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EC26C12-4F20-4ED8-AEC8-FDE0A83804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C3FCCFA-2BC0-4802-9E70-0FE7AF8EEE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102245B-0CF0-4ACF-93F9-08FAC37FEC90}"/>
              </a:ext>
            </a:extLst>
          </p:cNvPr>
          <p:cNvSpPr>
            <a:spLocks noGrp="1"/>
          </p:cNvSpPr>
          <p:nvPr>
            <p:ph type="dt" sz="half" idx="10"/>
          </p:nvPr>
        </p:nvSpPr>
        <p:spPr/>
        <p:txBody>
          <a:bodyPr/>
          <a:lstStyle/>
          <a:p>
            <a:fld id="{8601DE4B-6FE9-4AD6-9587-D59AA0D3764B}" type="datetimeFigureOut">
              <a:rPr lang="en-US" smtClean="0"/>
              <a:t>9/22/2020</a:t>
            </a:fld>
            <a:endParaRPr lang="en-US"/>
          </a:p>
        </p:txBody>
      </p:sp>
      <p:sp>
        <p:nvSpPr>
          <p:cNvPr id="6" name="Footer Placeholder 5">
            <a:extLst>
              <a:ext uri="{FF2B5EF4-FFF2-40B4-BE49-F238E27FC236}">
                <a16:creationId xmlns:a16="http://schemas.microsoft.com/office/drawing/2014/main" id="{F5328E30-5134-4CD8-8EE0-44CF08F49E6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06DA49-01C1-4B74-AC20-BB2AA106AD52}"/>
              </a:ext>
            </a:extLst>
          </p:cNvPr>
          <p:cNvSpPr>
            <a:spLocks noGrp="1"/>
          </p:cNvSpPr>
          <p:nvPr>
            <p:ph type="sldNum" sz="quarter" idx="12"/>
          </p:nvPr>
        </p:nvSpPr>
        <p:spPr/>
        <p:txBody>
          <a:bodyPr/>
          <a:lstStyle/>
          <a:p>
            <a:fld id="{7092A19B-4378-4052-B74F-FDB6479D3B3D}" type="slidenum">
              <a:rPr lang="en-US" smtClean="0"/>
              <a:t>‹#›</a:t>
            </a:fld>
            <a:endParaRPr lang="en-US"/>
          </a:p>
        </p:txBody>
      </p:sp>
    </p:spTree>
    <p:extLst>
      <p:ext uri="{BB962C8B-B14F-4D97-AF65-F5344CB8AC3E}">
        <p14:creationId xmlns:p14="http://schemas.microsoft.com/office/powerpoint/2010/main" val="1680546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18" Type="http://schemas.openxmlformats.org/officeDocument/2006/relationships/slideLayout" Target="../slideLayouts/slideLayout32.xml"/><Relationship Id="rId26" Type="http://schemas.openxmlformats.org/officeDocument/2006/relationships/slideLayout" Target="../slideLayouts/slideLayout40.xml"/><Relationship Id="rId3" Type="http://schemas.openxmlformats.org/officeDocument/2006/relationships/slideLayout" Target="../slideLayouts/slideLayout17.xml"/><Relationship Id="rId21" Type="http://schemas.openxmlformats.org/officeDocument/2006/relationships/slideLayout" Target="../slideLayouts/slideLayout35.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17" Type="http://schemas.openxmlformats.org/officeDocument/2006/relationships/slideLayout" Target="../slideLayouts/slideLayout31.xml"/><Relationship Id="rId25" Type="http://schemas.openxmlformats.org/officeDocument/2006/relationships/slideLayout" Target="../slideLayouts/slideLayout39.xml"/><Relationship Id="rId2" Type="http://schemas.openxmlformats.org/officeDocument/2006/relationships/slideLayout" Target="../slideLayouts/slideLayout16.xml"/><Relationship Id="rId16" Type="http://schemas.openxmlformats.org/officeDocument/2006/relationships/slideLayout" Target="../slideLayouts/slideLayout30.xml"/><Relationship Id="rId20" Type="http://schemas.openxmlformats.org/officeDocument/2006/relationships/slideLayout" Target="../slideLayouts/slideLayout34.xml"/><Relationship Id="rId29" Type="http://schemas.openxmlformats.org/officeDocument/2006/relationships/slideLayout" Target="../slideLayouts/slideLayout43.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24" Type="http://schemas.openxmlformats.org/officeDocument/2006/relationships/slideLayout" Target="../slideLayouts/slideLayout38.xml"/><Relationship Id="rId5" Type="http://schemas.openxmlformats.org/officeDocument/2006/relationships/slideLayout" Target="../slideLayouts/slideLayout19.xml"/><Relationship Id="rId15" Type="http://schemas.openxmlformats.org/officeDocument/2006/relationships/slideLayout" Target="../slideLayouts/slideLayout29.xml"/><Relationship Id="rId23" Type="http://schemas.openxmlformats.org/officeDocument/2006/relationships/slideLayout" Target="../slideLayouts/slideLayout37.xml"/><Relationship Id="rId28" Type="http://schemas.openxmlformats.org/officeDocument/2006/relationships/slideLayout" Target="../slideLayouts/slideLayout42.xml"/><Relationship Id="rId10" Type="http://schemas.openxmlformats.org/officeDocument/2006/relationships/slideLayout" Target="../slideLayouts/slideLayout24.xml"/><Relationship Id="rId19" Type="http://schemas.openxmlformats.org/officeDocument/2006/relationships/slideLayout" Target="../slideLayouts/slideLayout33.xml"/><Relationship Id="rId31" Type="http://schemas.openxmlformats.org/officeDocument/2006/relationships/image" Target="../media/image2.emf"/><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 Id="rId22" Type="http://schemas.openxmlformats.org/officeDocument/2006/relationships/slideLayout" Target="../slideLayouts/slideLayout36.xml"/><Relationship Id="rId27" Type="http://schemas.openxmlformats.org/officeDocument/2006/relationships/slideLayout" Target="../slideLayouts/slideLayout41.xml"/><Relationship Id="rId30"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B81206F-53D3-4E0E-8E6F-47B7A4F8A3A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C33A8DB-7C76-448A-A615-3E81A56890B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9F3E05B-719D-4A56-9D1C-7B4369CB08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601DE4B-6FE9-4AD6-9587-D59AA0D3764B}" type="datetimeFigureOut">
              <a:rPr lang="en-US" smtClean="0"/>
              <a:t>9/22/2020</a:t>
            </a:fld>
            <a:endParaRPr lang="en-US"/>
          </a:p>
        </p:txBody>
      </p:sp>
      <p:sp>
        <p:nvSpPr>
          <p:cNvPr id="5" name="Footer Placeholder 4">
            <a:extLst>
              <a:ext uri="{FF2B5EF4-FFF2-40B4-BE49-F238E27FC236}">
                <a16:creationId xmlns:a16="http://schemas.microsoft.com/office/drawing/2014/main" id="{614EE49A-C0D9-44B9-B11C-D06F09961D9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5EE1358-EFEA-4AB2-BABB-30299EF7916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92A19B-4378-4052-B74F-FDB6479D3B3D}" type="slidenum">
              <a:rPr lang="en-US" smtClean="0"/>
              <a:t>‹#›</a:t>
            </a:fld>
            <a:endParaRPr lang="en-US"/>
          </a:p>
        </p:txBody>
      </p:sp>
    </p:spTree>
    <p:extLst>
      <p:ext uri="{BB962C8B-B14F-4D97-AF65-F5344CB8AC3E}">
        <p14:creationId xmlns:p14="http://schemas.microsoft.com/office/powerpoint/2010/main" val="829331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93" r:id="rId13"/>
    <p:sldLayoutId id="2147483694"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endParaRPr lang="en-US" dirty="0"/>
          </a:p>
        </p:txBody>
      </p:sp>
      <p:sp>
        <p:nvSpPr>
          <p:cNvPr id="4" name="Text Placeholder 3"/>
          <p:cNvSpPr>
            <a:spLocks noGrp="1"/>
          </p:cNvSpPr>
          <p:nvPr userDrawn="1">
            <p:ph type="body" idx="1"/>
          </p:nvPr>
        </p:nvSpPr>
        <p:spPr>
          <a:xfrm>
            <a:off x="584200" y="1435504"/>
            <a:ext cx="11018520" cy="1612749"/>
          </a:xfrm>
          <a:prstGeom prst="rect">
            <a:avLst/>
          </a:prstGeom>
        </p:spPr>
        <p:txBody>
          <a:bodyPr vert="horz" wrap="square" lIns="0" tIns="0" rIns="0" bIns="0" rtlCol="0">
            <a:sp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31"/>
          <a:stretch>
            <a:fillRect/>
          </a:stretch>
        </p:blipFill>
        <p:spPr>
          <a:xfrm rot="5400000">
            <a:off x="9288989"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1"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54" tIns="146284" rIns="182854" bIns="146284" numCol="1" spcCol="0" rtlCol="0" fromWordArt="0" anchor="t" anchorCtr="0" forceAA="0" compatLnSpc="1">
            <a:prstTxWarp prst="textNoShape">
              <a:avLst/>
            </a:prstTxWarp>
            <a:noAutofit/>
          </a:bodyPr>
          <a:lstStyle/>
          <a:p>
            <a:pPr algn="ctr" defTabSz="932293"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068196528"/>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Lst>
  <p:transition>
    <p:fade/>
  </p:transition>
  <p:hf sldNum="0" hdr="0" ftr="0" dt="0"/>
  <p:txStyles>
    <p:title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556"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112" marR="0" indent="-22855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099" marR="0" indent="-199986"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801" marR="0" indent="-180940"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741" marR="0" indent="-168243" algn="l" defTabSz="932563"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4547"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0830"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111"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3394" indent="-233141" algn="l" defTabSz="932563"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563" rtl="0" eaLnBrk="1" latinLnBrk="0" hangingPunct="1">
        <a:defRPr sz="1800" kern="1200">
          <a:solidFill>
            <a:schemeClr val="tx1"/>
          </a:solidFill>
          <a:latin typeface="+mn-lt"/>
          <a:ea typeface="+mn-ea"/>
          <a:cs typeface="+mn-cs"/>
        </a:defRPr>
      </a:lvl1pPr>
      <a:lvl2pPr marL="466282" algn="l" defTabSz="932563" rtl="0" eaLnBrk="1" latinLnBrk="0" hangingPunct="1">
        <a:defRPr sz="1800" kern="1200">
          <a:solidFill>
            <a:schemeClr val="tx1"/>
          </a:solidFill>
          <a:latin typeface="+mn-lt"/>
          <a:ea typeface="+mn-ea"/>
          <a:cs typeface="+mn-cs"/>
        </a:defRPr>
      </a:lvl2pPr>
      <a:lvl3pPr marL="932563" algn="l" defTabSz="932563" rtl="0" eaLnBrk="1" latinLnBrk="0" hangingPunct="1">
        <a:defRPr sz="1800" kern="1200">
          <a:solidFill>
            <a:schemeClr val="tx1"/>
          </a:solidFill>
          <a:latin typeface="+mn-lt"/>
          <a:ea typeface="+mn-ea"/>
          <a:cs typeface="+mn-cs"/>
        </a:defRPr>
      </a:lvl3pPr>
      <a:lvl4pPr marL="1398844" algn="l" defTabSz="932563" rtl="0" eaLnBrk="1" latinLnBrk="0" hangingPunct="1">
        <a:defRPr sz="1800" kern="1200">
          <a:solidFill>
            <a:schemeClr val="tx1"/>
          </a:solidFill>
          <a:latin typeface="+mn-lt"/>
          <a:ea typeface="+mn-ea"/>
          <a:cs typeface="+mn-cs"/>
        </a:defRPr>
      </a:lvl4pPr>
      <a:lvl5pPr marL="1865126" algn="l" defTabSz="932563" rtl="0" eaLnBrk="1" latinLnBrk="0" hangingPunct="1">
        <a:defRPr sz="1800" kern="1200">
          <a:solidFill>
            <a:schemeClr val="tx1"/>
          </a:solidFill>
          <a:latin typeface="+mn-lt"/>
          <a:ea typeface="+mn-ea"/>
          <a:cs typeface="+mn-cs"/>
        </a:defRPr>
      </a:lvl5pPr>
      <a:lvl6pPr marL="2331408" algn="l" defTabSz="932563" rtl="0" eaLnBrk="1" latinLnBrk="0" hangingPunct="1">
        <a:defRPr sz="1800" kern="1200">
          <a:solidFill>
            <a:schemeClr val="tx1"/>
          </a:solidFill>
          <a:latin typeface="+mn-lt"/>
          <a:ea typeface="+mn-ea"/>
          <a:cs typeface="+mn-cs"/>
        </a:defRPr>
      </a:lvl6pPr>
      <a:lvl7pPr marL="2797689" algn="l" defTabSz="932563" rtl="0" eaLnBrk="1" latinLnBrk="0" hangingPunct="1">
        <a:defRPr sz="1800" kern="1200">
          <a:solidFill>
            <a:schemeClr val="tx1"/>
          </a:solidFill>
          <a:latin typeface="+mn-lt"/>
          <a:ea typeface="+mn-ea"/>
          <a:cs typeface="+mn-cs"/>
        </a:defRPr>
      </a:lvl7pPr>
      <a:lvl8pPr marL="3263970" algn="l" defTabSz="932563" rtl="0" eaLnBrk="1" latinLnBrk="0" hangingPunct="1">
        <a:defRPr sz="1800" kern="1200">
          <a:solidFill>
            <a:schemeClr val="tx1"/>
          </a:solidFill>
          <a:latin typeface="+mn-lt"/>
          <a:ea typeface="+mn-ea"/>
          <a:cs typeface="+mn-cs"/>
        </a:defRPr>
      </a:lvl8pPr>
      <a:lvl9pPr marL="3730252" algn="l" defTabSz="932563"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hyperlink" Target="http://aka.ms/TPDRU" TargetMode="Externa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3" Type="http://schemas.openxmlformats.org/officeDocument/2006/relationships/hyperlink" Target="https://support.microsoft.com/help/3094111" TargetMode="External"/><Relationship Id="rId7" Type="http://schemas.openxmlformats.org/officeDocument/2006/relationships/hyperlink" Target="http://aka.ms/PartnerOnline" TargetMode="External"/><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hyperlink" Target="http://aka.ms/AdvHelp" TargetMode="External"/><Relationship Id="rId5" Type="http://schemas.openxmlformats.org/officeDocument/2006/relationships/hyperlink" Target="http://aka.ms/TPDRU" TargetMode="External"/><Relationship Id="rId4" Type="http://schemas.openxmlformats.org/officeDocument/2006/relationships/hyperlink" Target="https://support.microsoft.com/help/312153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70127" y="1484699"/>
            <a:ext cx="9992459" cy="2501970"/>
          </a:xfrm>
        </p:spPr>
        <p:txBody>
          <a:bodyPr>
            <a:normAutofit fontScale="90000"/>
          </a:bodyPr>
          <a:lstStyle/>
          <a:p>
            <a:pPr>
              <a:spcBef>
                <a:spcPts val="0"/>
              </a:spcBef>
            </a:pPr>
            <a:r>
              <a:rPr lang="ru-RU" sz="6600" spc="0" dirty="0">
                <a:gradFill>
                  <a:gsLst>
                    <a:gs pos="91000">
                      <a:prstClr val="white"/>
                    </a:gs>
                    <a:gs pos="0">
                      <a:prstClr val="white"/>
                    </a:gs>
                  </a:gsLst>
                  <a:lin ang="5400000" scaled="0"/>
                </a:gradFill>
                <a:latin typeface="Calibri" panose="020F0502020204030204"/>
                <a:ea typeface="+mn-ea"/>
                <a:cs typeface="+mn-cs"/>
              </a:rPr>
              <a:t>Технический</a:t>
            </a:r>
            <a:r>
              <a:rPr lang="en-US" sz="6600" spc="0" dirty="0">
                <a:gradFill>
                  <a:gsLst>
                    <a:gs pos="91000">
                      <a:prstClr val="white"/>
                    </a:gs>
                    <a:gs pos="0">
                      <a:prstClr val="white"/>
                    </a:gs>
                  </a:gsLst>
                  <a:lin ang="5400000" scaled="0"/>
                </a:gradFill>
                <a:latin typeface="Calibri" panose="020F0502020204030204"/>
                <a:ea typeface="+mn-ea"/>
                <a:cs typeface="+mn-cs"/>
              </a:rPr>
              <a:t> Presale</a:t>
            </a:r>
            <a:br>
              <a:rPr lang="ru-RU" sz="6600" spc="0" dirty="0">
                <a:gradFill>
                  <a:gsLst>
                    <a:gs pos="91000">
                      <a:prstClr val="white"/>
                    </a:gs>
                    <a:gs pos="0">
                      <a:prstClr val="white"/>
                    </a:gs>
                  </a:gsLst>
                  <a:lin ang="5400000" scaled="0"/>
                </a:gradFill>
                <a:latin typeface="Calibri" panose="020F0502020204030204"/>
                <a:ea typeface="+mn-ea"/>
                <a:cs typeface="+mn-cs"/>
              </a:rPr>
            </a:br>
            <a:r>
              <a:rPr lang="ru-RU" sz="6600" spc="0" dirty="0">
                <a:gradFill>
                  <a:gsLst>
                    <a:gs pos="91000">
                      <a:prstClr val="white"/>
                    </a:gs>
                    <a:gs pos="0">
                      <a:prstClr val="white"/>
                    </a:gs>
                  </a:gsLst>
                  <a:lin ang="5400000" scaled="0"/>
                </a:gradFill>
                <a:latin typeface="Calibri" panose="020F0502020204030204"/>
                <a:ea typeface="+mn-ea"/>
                <a:cs typeface="+mn-cs"/>
              </a:rPr>
              <a:t>и</a:t>
            </a:r>
            <a:r>
              <a:rPr lang="en-US" sz="6600" spc="0" dirty="0">
                <a:gradFill>
                  <a:gsLst>
                    <a:gs pos="91000">
                      <a:prstClr val="white"/>
                    </a:gs>
                    <a:gs pos="0">
                      <a:prstClr val="white"/>
                    </a:gs>
                  </a:gsLst>
                  <a:lin ang="5400000" scaled="0"/>
                </a:gradFill>
                <a:latin typeface="Calibri" panose="020F0502020204030204"/>
                <a:ea typeface="+mn-ea"/>
                <a:cs typeface="+mn-cs"/>
              </a:rPr>
              <a:t> </a:t>
            </a:r>
            <a:r>
              <a:rPr lang="ru-RU" sz="6600" spc="0" dirty="0">
                <a:gradFill>
                  <a:gsLst>
                    <a:gs pos="91000">
                      <a:prstClr val="white"/>
                    </a:gs>
                    <a:gs pos="0">
                      <a:prstClr val="white"/>
                    </a:gs>
                  </a:gsLst>
                  <a:lin ang="5400000" scaled="0"/>
                </a:gradFill>
                <a:latin typeface="Calibri" panose="020F0502020204030204"/>
                <a:ea typeface="+mn-ea"/>
                <a:cs typeface="+mn-cs"/>
              </a:rPr>
              <a:t>Внедрение для Партнеров</a:t>
            </a:r>
            <a:br>
              <a:rPr lang="en-US" sz="6600" spc="0" dirty="0">
                <a:gradFill>
                  <a:gsLst>
                    <a:gs pos="91000">
                      <a:prstClr val="white"/>
                    </a:gs>
                    <a:gs pos="0">
                      <a:prstClr val="white"/>
                    </a:gs>
                  </a:gsLst>
                  <a:lin ang="5400000" scaled="0"/>
                </a:gradFill>
                <a:latin typeface="Calibri" panose="020F0502020204030204"/>
                <a:ea typeface="+mn-ea"/>
                <a:cs typeface="+mn-cs"/>
              </a:rPr>
            </a:br>
            <a:r>
              <a:rPr lang="en-US" sz="6600" spc="0" dirty="0">
                <a:gradFill>
                  <a:gsLst>
                    <a:gs pos="91000">
                      <a:prstClr val="white"/>
                    </a:gs>
                    <a:gs pos="0">
                      <a:prstClr val="white"/>
                    </a:gs>
                  </a:gsLst>
                  <a:lin ang="5400000" scaled="0"/>
                </a:gradFill>
                <a:latin typeface="Calibri" panose="020F0502020204030204"/>
                <a:ea typeface="+mn-ea"/>
                <a:cs typeface="+mn-cs"/>
              </a:rPr>
              <a:t>TPDRU</a:t>
            </a:r>
            <a:br>
              <a:rPr lang="ru-RU" sz="2200" spc="0" dirty="0">
                <a:gradFill>
                  <a:gsLst>
                    <a:gs pos="91000">
                      <a:prstClr val="white"/>
                    </a:gs>
                    <a:gs pos="0">
                      <a:prstClr val="white"/>
                    </a:gs>
                  </a:gsLst>
                  <a:lin ang="5400000" scaled="0"/>
                </a:gradFill>
                <a:latin typeface="Calibri" panose="020F0502020204030204"/>
                <a:ea typeface="+mn-ea"/>
                <a:cs typeface="+mn-cs"/>
              </a:rPr>
            </a:br>
            <a:br>
              <a:rPr lang="ru-RU" sz="2200" spc="0" dirty="0">
                <a:gradFill>
                  <a:gsLst>
                    <a:gs pos="91000">
                      <a:prstClr val="white"/>
                    </a:gs>
                    <a:gs pos="0">
                      <a:prstClr val="white"/>
                    </a:gs>
                  </a:gsLst>
                  <a:lin ang="5400000" scaled="0"/>
                </a:gradFill>
                <a:latin typeface="Calibri" panose="020F0502020204030204"/>
                <a:ea typeface="+mn-ea"/>
                <a:cs typeface="+mn-cs"/>
              </a:rPr>
            </a:br>
            <a:endParaRPr lang="ru-RU" b="1" dirty="0"/>
          </a:p>
        </p:txBody>
      </p:sp>
      <p:sp>
        <p:nvSpPr>
          <p:cNvPr id="5" name="Text Placeholder 4"/>
          <p:cNvSpPr>
            <a:spLocks noGrp="1"/>
          </p:cNvSpPr>
          <p:nvPr>
            <p:ph type="body" sz="quarter" idx="12"/>
          </p:nvPr>
        </p:nvSpPr>
        <p:spPr>
          <a:xfrm>
            <a:off x="270128" y="5104660"/>
            <a:ext cx="9323051" cy="1448840"/>
          </a:xfrm>
        </p:spPr>
        <p:txBody>
          <a:bodyPr vert="horz" lIns="164592" tIns="109728" rIns="164592" bIns="109728" rtlCol="0" anchor="t">
            <a:noAutofit/>
          </a:bodyPr>
          <a:lstStyle/>
          <a:p>
            <a:r>
              <a:rPr lang="ru-RU" dirty="0"/>
              <a:t>Евгений Артемьев</a:t>
            </a:r>
            <a:endParaRPr lang="en-US" dirty="0"/>
          </a:p>
          <a:p>
            <a:r>
              <a:rPr lang="ru-RU" dirty="0"/>
              <a:t>Старший технический консультант партнеров</a:t>
            </a:r>
            <a:endParaRPr lang="en-US" dirty="0"/>
          </a:p>
          <a:p>
            <a:r>
              <a:rPr lang="en-US" dirty="0"/>
              <a:t>eart@microsoft.com</a:t>
            </a:r>
          </a:p>
        </p:txBody>
      </p:sp>
    </p:spTree>
    <p:extLst>
      <p:ext uri="{BB962C8B-B14F-4D97-AF65-F5344CB8AC3E}">
        <p14:creationId xmlns:p14="http://schemas.microsoft.com/office/powerpoint/2010/main" val="3152438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64B13DA6-F959-4F0A-A3EA-3C7780D2C268}"/>
              </a:ext>
            </a:extLst>
          </p:cNvPr>
          <p:cNvSpPr/>
          <p:nvPr/>
        </p:nvSpPr>
        <p:spPr bwMode="auto">
          <a:xfrm>
            <a:off x="180557" y="4427769"/>
            <a:ext cx="11832408" cy="1782193"/>
          </a:xfrm>
          <a:prstGeom prst="rect">
            <a:avLst/>
          </a:prstGeom>
          <a:solidFill>
            <a:schemeClr val="bg1"/>
          </a:solidFill>
          <a:ln>
            <a:noFill/>
            <a:headEnd type="none" w="med" len="med"/>
            <a:tailEnd type="none" w="med" len="med"/>
          </a:ln>
          <a:effectLst>
            <a:outerShdw blurRad="215900" sx="102000" sy="102000" algn="ctr" rotWithShape="0">
              <a:prstClr val="black">
                <a:alpha val="2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6" name="Rectangle 25">
            <a:extLst>
              <a:ext uri="{FF2B5EF4-FFF2-40B4-BE49-F238E27FC236}">
                <a16:creationId xmlns:a16="http://schemas.microsoft.com/office/drawing/2014/main" id="{02D30E8E-04B6-478F-9EED-485E37AAB998}"/>
              </a:ext>
            </a:extLst>
          </p:cNvPr>
          <p:cNvSpPr/>
          <p:nvPr/>
        </p:nvSpPr>
        <p:spPr bwMode="auto">
          <a:xfrm>
            <a:off x="180558" y="2581723"/>
            <a:ext cx="11832408" cy="1189544"/>
          </a:xfrm>
          <a:prstGeom prst="rect">
            <a:avLst/>
          </a:prstGeom>
          <a:solidFill>
            <a:schemeClr val="bg1"/>
          </a:solidFill>
          <a:ln>
            <a:noFill/>
            <a:headEnd type="none" w="med" len="med"/>
            <a:tailEnd type="none" w="med" len="med"/>
          </a:ln>
          <a:effectLst>
            <a:outerShdw blurRad="215900" sx="102000" sy="102000" algn="ctr" rotWithShape="0">
              <a:prstClr val="black">
                <a:alpha val="2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4" name="Rectangle 23">
            <a:extLst>
              <a:ext uri="{FF2B5EF4-FFF2-40B4-BE49-F238E27FC236}">
                <a16:creationId xmlns:a16="http://schemas.microsoft.com/office/drawing/2014/main" id="{F0211325-F8D3-4F25-98D6-22D6E2936C5B}"/>
              </a:ext>
            </a:extLst>
          </p:cNvPr>
          <p:cNvSpPr/>
          <p:nvPr/>
        </p:nvSpPr>
        <p:spPr bwMode="auto">
          <a:xfrm>
            <a:off x="180558" y="1307860"/>
            <a:ext cx="11832409" cy="570497"/>
          </a:xfrm>
          <a:prstGeom prst="rect">
            <a:avLst/>
          </a:prstGeom>
          <a:solidFill>
            <a:schemeClr val="bg1"/>
          </a:solidFill>
          <a:ln>
            <a:noFill/>
            <a:headEnd type="none" w="med" len="med"/>
            <a:tailEnd type="none" w="med" len="med"/>
          </a:ln>
          <a:effectLst>
            <a:outerShdw blurRad="215900" sx="102000" sy="102000" algn="ctr" rotWithShape="0">
              <a:prstClr val="black">
                <a:alpha val="28000"/>
              </a:prstClr>
            </a:outerShdw>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A6F8BEEF-ADB0-4C9D-A0F5-CF108641B5EB}"/>
              </a:ext>
            </a:extLst>
          </p:cNvPr>
          <p:cNvSpPr/>
          <p:nvPr/>
        </p:nvSpPr>
        <p:spPr>
          <a:xfrm>
            <a:off x="0" y="1"/>
            <a:ext cx="12190271" cy="568701"/>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4"/>
              </a:solidFill>
              <a:latin typeface="Calibri" panose="020F0502020204030204"/>
            </a:endParaRPr>
          </a:p>
        </p:txBody>
      </p:sp>
      <p:sp>
        <p:nvSpPr>
          <p:cNvPr id="5" name="Title 1">
            <a:extLst>
              <a:ext uri="{FF2B5EF4-FFF2-40B4-BE49-F238E27FC236}">
                <a16:creationId xmlns:a16="http://schemas.microsoft.com/office/drawing/2014/main" id="{383C712D-1975-48C4-8C24-DF610BAFF564}"/>
              </a:ext>
            </a:extLst>
          </p:cNvPr>
          <p:cNvSpPr txBox="1">
            <a:spLocks/>
          </p:cNvSpPr>
          <p:nvPr/>
        </p:nvSpPr>
        <p:spPr>
          <a:xfrm>
            <a:off x="179033" y="77207"/>
            <a:ext cx="11833934" cy="338554"/>
          </a:xfrm>
          <a:prstGeom prst="rect">
            <a:avLst/>
          </a:prstGeom>
        </p:spPr>
        <p:txBody>
          <a:bodyPr vert="horz" wrap="square" lIns="0" tIns="0" rIns="0" bIns="0" rtlCol="0" anchor="t">
            <a:spAutoFit/>
          </a:bodyPr>
          <a:lstStyle>
            <a:lvl1pPr algn="l" defTabSz="951304" rtl="0" eaLnBrk="1" latinLnBrk="0" hangingPunct="1">
              <a:lnSpc>
                <a:spcPct val="100000"/>
              </a:lnSpc>
              <a:spcBef>
                <a:spcPct val="0"/>
              </a:spcBef>
              <a:buNone/>
              <a:defRPr lang="en-US" sz="3672" b="0" kern="1200" cap="none" spc="-51"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pPr defTabSz="932563"/>
            <a:r>
              <a:rPr lang="ru-RU" sz="2200" dirty="0">
                <a:solidFill>
                  <a:schemeClr val="bg1"/>
                </a:solidFill>
                <a:cs typeface="Segoe UI"/>
              </a:rPr>
              <a:t>Развивайте свою экспертизу быстрее, чтобы ускорить продажи, внедрения и разработку приложений</a:t>
            </a:r>
            <a:endParaRPr lang="en-US" sz="2200" dirty="0">
              <a:solidFill>
                <a:schemeClr val="bg1"/>
              </a:solidFill>
              <a:cs typeface="Segoe UI"/>
            </a:endParaRPr>
          </a:p>
        </p:txBody>
      </p:sp>
      <p:sp>
        <p:nvSpPr>
          <p:cNvPr id="13" name="TextBox 12">
            <a:extLst>
              <a:ext uri="{FF2B5EF4-FFF2-40B4-BE49-F238E27FC236}">
                <a16:creationId xmlns:a16="http://schemas.microsoft.com/office/drawing/2014/main" id="{EB9935FA-013D-4E0A-BB6A-766BD0D8D262}"/>
              </a:ext>
            </a:extLst>
          </p:cNvPr>
          <p:cNvSpPr txBox="1"/>
          <p:nvPr/>
        </p:nvSpPr>
        <p:spPr>
          <a:xfrm>
            <a:off x="263134" y="1397222"/>
            <a:ext cx="11749832" cy="424732"/>
          </a:xfrm>
          <a:prstGeom prst="rect">
            <a:avLst/>
          </a:prstGeom>
          <a:noFill/>
        </p:spPr>
        <p:txBody>
          <a:bodyPr wrap="square">
            <a:spAutoFit/>
          </a:bodyPr>
          <a:lstStyle/>
          <a:p>
            <a:pPr defTabSz="914192">
              <a:lnSpc>
                <a:spcPct val="90000"/>
              </a:lnSpc>
              <a:spcAft>
                <a:spcPts val="333"/>
              </a:spcAft>
              <a:defRPr/>
            </a:pPr>
            <a:r>
              <a:rPr lang="ru-RU" sz="1200" dirty="0">
                <a:latin typeface="Segoe UI"/>
                <a:cs typeface="Segoe UI"/>
              </a:rPr>
              <a:t>Получайте технические рекомендации от Технических Консультантов для Партнеров </a:t>
            </a:r>
            <a:r>
              <a:rPr lang="en-US" sz="1200" dirty="0">
                <a:latin typeface="Segoe UI"/>
                <a:cs typeface="Segoe UI"/>
              </a:rPr>
              <a:t>Microsoft </a:t>
            </a:r>
            <a:r>
              <a:rPr lang="ru-RU" sz="1200" dirty="0">
                <a:latin typeface="Segoe UI"/>
                <a:cs typeface="Segoe UI"/>
              </a:rPr>
              <a:t>через персональные консультации: Виртуальные сессии, обзор архитектуры</a:t>
            </a:r>
            <a:r>
              <a:rPr lang="en-US" sz="1200" dirty="0">
                <a:latin typeface="Segoe UI"/>
                <a:cs typeface="Segoe UI"/>
              </a:rPr>
              <a:t>?</a:t>
            </a:r>
            <a:r>
              <a:rPr lang="ru-RU" sz="1200" dirty="0">
                <a:latin typeface="Segoe UI"/>
                <a:cs typeface="Segoe UI"/>
              </a:rPr>
              <a:t> помощь при установке </a:t>
            </a:r>
            <a:r>
              <a:rPr lang="en-US" sz="1200" dirty="0">
                <a:latin typeface="Segoe UI"/>
                <a:cs typeface="Segoe UI"/>
              </a:rPr>
              <a:t>(shadowing)</a:t>
            </a:r>
            <a:r>
              <a:rPr lang="ru-RU" sz="1200" dirty="0">
                <a:latin typeface="Segoe UI"/>
                <a:cs typeface="Segoe UI"/>
              </a:rPr>
              <a:t> для разных облачных технлогий. Доступно всем </a:t>
            </a:r>
            <a:r>
              <a:rPr lang="en-US" sz="1200" dirty="0">
                <a:latin typeface="Segoe UI"/>
                <a:cs typeface="Segoe UI"/>
              </a:rPr>
              <a:t>Gold, Silver </a:t>
            </a:r>
            <a:r>
              <a:rPr lang="ru-RU" sz="1200" dirty="0">
                <a:latin typeface="Segoe UI"/>
                <a:cs typeface="Segoe UI"/>
              </a:rPr>
              <a:t>и</a:t>
            </a:r>
            <a:r>
              <a:rPr lang="en-US" sz="1200" dirty="0">
                <a:latin typeface="Segoe UI"/>
                <a:cs typeface="Segoe UI"/>
              </a:rPr>
              <a:t> MAPS </a:t>
            </a:r>
            <a:r>
              <a:rPr lang="ru-RU" sz="1200" dirty="0">
                <a:latin typeface="Segoe UI"/>
                <a:cs typeface="Segoe UI"/>
              </a:rPr>
              <a:t>Партнерам</a:t>
            </a:r>
            <a:r>
              <a:rPr lang="en-US" sz="1200" dirty="0">
                <a:latin typeface="Segoe UI"/>
                <a:cs typeface="Segoe UI"/>
              </a:rPr>
              <a:t> (</a:t>
            </a:r>
            <a:r>
              <a:rPr lang="ru-RU" sz="1200" dirty="0">
                <a:latin typeface="Segoe UI"/>
                <a:cs typeface="Segoe UI"/>
              </a:rPr>
              <a:t>с контрактом или </a:t>
            </a:r>
            <a:r>
              <a:rPr lang="en-US" sz="1200" dirty="0">
                <a:latin typeface="Segoe UI"/>
                <a:cs typeface="Segoe UI"/>
              </a:rPr>
              <a:t>MAPS). </a:t>
            </a:r>
            <a:endParaRPr lang="en-IN" sz="1200" dirty="0">
              <a:latin typeface="Segoe UI"/>
              <a:cs typeface="Segoe UI"/>
            </a:endParaRPr>
          </a:p>
        </p:txBody>
      </p:sp>
      <p:grpSp>
        <p:nvGrpSpPr>
          <p:cNvPr id="6" name="Group 5">
            <a:extLst>
              <a:ext uri="{FF2B5EF4-FFF2-40B4-BE49-F238E27FC236}">
                <a16:creationId xmlns:a16="http://schemas.microsoft.com/office/drawing/2014/main" id="{DA4738F9-AB23-46EC-90B3-FD8D285CF958}"/>
              </a:ext>
            </a:extLst>
          </p:cNvPr>
          <p:cNvGrpSpPr/>
          <p:nvPr/>
        </p:nvGrpSpPr>
        <p:grpSpPr>
          <a:xfrm>
            <a:off x="180258" y="3987575"/>
            <a:ext cx="2423606" cy="368040"/>
            <a:chOff x="0" y="2922414"/>
            <a:chExt cx="2423606" cy="368040"/>
          </a:xfrm>
        </p:grpSpPr>
        <p:sp>
          <p:nvSpPr>
            <p:cNvPr id="15" name="Rectangle 14">
              <a:extLst>
                <a:ext uri="{FF2B5EF4-FFF2-40B4-BE49-F238E27FC236}">
                  <a16:creationId xmlns:a16="http://schemas.microsoft.com/office/drawing/2014/main" id="{702A669F-7478-4D64-85F0-1E488F1B1080}"/>
                </a:ext>
              </a:extLst>
            </p:cNvPr>
            <p:cNvSpPr/>
            <p:nvPr/>
          </p:nvSpPr>
          <p:spPr>
            <a:xfrm>
              <a:off x="0" y="2922414"/>
              <a:ext cx="2423606" cy="36804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4"/>
                </a:solidFill>
                <a:latin typeface="Calibri" panose="020F0502020204030204"/>
              </a:endParaRPr>
            </a:p>
          </p:txBody>
        </p:sp>
        <p:sp>
          <p:nvSpPr>
            <p:cNvPr id="17" name="TextBox 16">
              <a:extLst>
                <a:ext uri="{FF2B5EF4-FFF2-40B4-BE49-F238E27FC236}">
                  <a16:creationId xmlns:a16="http://schemas.microsoft.com/office/drawing/2014/main" id="{693168CA-BE77-4787-8D63-C9C3F9E3301F}"/>
                </a:ext>
              </a:extLst>
            </p:cNvPr>
            <p:cNvSpPr txBox="1"/>
            <p:nvPr/>
          </p:nvSpPr>
          <p:spPr>
            <a:xfrm>
              <a:off x="88905" y="2989416"/>
              <a:ext cx="2244572" cy="246221"/>
            </a:xfrm>
            <a:prstGeom prst="rect">
              <a:avLst/>
            </a:prstGeom>
            <a:noFill/>
          </p:spPr>
          <p:txBody>
            <a:bodyPr wrap="square" lIns="0" tIns="0" rIns="0" bIns="0" rtlCol="0" anchor="t">
              <a:spAutoFit/>
            </a:bodyPr>
            <a:lstStyle/>
            <a:p>
              <a:r>
                <a:rPr lang="ru-RU" sz="1600" b="1" dirty="0">
                  <a:solidFill>
                    <a:schemeClr val="bg1"/>
                  </a:solidFill>
                </a:rPr>
                <a:t>Как мы делаем</a:t>
              </a:r>
              <a:r>
                <a:rPr lang="en-US" sz="1600" b="1" dirty="0">
                  <a:solidFill>
                    <a:schemeClr val="bg1"/>
                  </a:solidFill>
                </a:rPr>
                <a:t>:</a:t>
              </a:r>
              <a:endParaRPr lang="en-US" sz="1600" b="1" dirty="0">
                <a:solidFill>
                  <a:schemeClr val="bg1"/>
                </a:solidFill>
                <a:cs typeface="Segoe UI"/>
              </a:endParaRPr>
            </a:p>
          </p:txBody>
        </p:sp>
      </p:grpSp>
      <p:graphicFrame>
        <p:nvGraphicFramePr>
          <p:cNvPr id="21" name="Table 20">
            <a:extLst>
              <a:ext uri="{FF2B5EF4-FFF2-40B4-BE49-F238E27FC236}">
                <a16:creationId xmlns:a16="http://schemas.microsoft.com/office/drawing/2014/main" id="{AE2B7E65-07C7-44B0-BD58-7A93677E7657}"/>
              </a:ext>
            </a:extLst>
          </p:cNvPr>
          <p:cNvGraphicFramePr>
            <a:graphicFrameLocks noGrp="1"/>
          </p:cNvGraphicFramePr>
          <p:nvPr>
            <p:extLst>
              <p:ext uri="{D42A27DB-BD31-4B8C-83A1-F6EECF244321}">
                <p14:modId xmlns:p14="http://schemas.microsoft.com/office/powerpoint/2010/main" val="662132187"/>
              </p:ext>
            </p:extLst>
          </p:nvPr>
        </p:nvGraphicFramePr>
        <p:xfrm>
          <a:off x="196645" y="2728452"/>
          <a:ext cx="11819728" cy="1112464"/>
        </p:xfrm>
        <a:graphic>
          <a:graphicData uri="http://schemas.openxmlformats.org/drawingml/2006/table">
            <a:tbl>
              <a:tblPr firstRow="1" bandRow="1">
                <a:tableStyleId>{2D5ABB26-0587-4C30-8999-92F81FD0307C}</a:tableStyleId>
              </a:tblPr>
              <a:tblGrid>
                <a:gridCol w="4112793">
                  <a:extLst>
                    <a:ext uri="{9D8B030D-6E8A-4147-A177-3AD203B41FA5}">
                      <a16:colId xmlns:a16="http://schemas.microsoft.com/office/drawing/2014/main" val="3450827524"/>
                    </a:ext>
                  </a:extLst>
                </a:gridCol>
                <a:gridCol w="4089719">
                  <a:extLst>
                    <a:ext uri="{9D8B030D-6E8A-4147-A177-3AD203B41FA5}">
                      <a16:colId xmlns:a16="http://schemas.microsoft.com/office/drawing/2014/main" val="1251999488"/>
                    </a:ext>
                  </a:extLst>
                </a:gridCol>
                <a:gridCol w="3617216">
                  <a:extLst>
                    <a:ext uri="{9D8B030D-6E8A-4147-A177-3AD203B41FA5}">
                      <a16:colId xmlns:a16="http://schemas.microsoft.com/office/drawing/2014/main" val="2209990950"/>
                    </a:ext>
                  </a:extLst>
                </a:gridCol>
              </a:tblGrid>
              <a:tr h="252155">
                <a:tc>
                  <a:txBody>
                    <a:bodyPr/>
                    <a:lstStyle/>
                    <a:p>
                      <a:r>
                        <a:rPr lang="ru-RU" sz="1400" b="0" dirty="0">
                          <a:solidFill>
                            <a:srgbClr val="0078D4"/>
                          </a:solidFill>
                          <a:latin typeface="+mj-lt"/>
                        </a:rPr>
                        <a:t>Увеличение продаж</a:t>
                      </a:r>
                      <a:endParaRPr lang="en-US" sz="1400" b="0" dirty="0">
                        <a:solidFill>
                          <a:srgbClr val="0078D4"/>
                        </a:solidFill>
                        <a:latin typeface="+mj-lt"/>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ru-RU" sz="1400" b="0" dirty="0">
                          <a:solidFill>
                            <a:srgbClr val="0078D4"/>
                          </a:solidFill>
                          <a:latin typeface="+mj-lt"/>
                        </a:rPr>
                        <a:t>Ускорение разработки приложений</a:t>
                      </a:r>
                      <a:endParaRPr lang="en-US" sz="1400" b="0" dirty="0">
                        <a:solidFill>
                          <a:srgbClr val="0078D4"/>
                        </a:solidFill>
                        <a:latin typeface="+mj-lt"/>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ru-RU" sz="1400" b="0" dirty="0">
                          <a:solidFill>
                            <a:srgbClr val="0078D4"/>
                          </a:solidFill>
                          <a:latin typeface="+mj-lt"/>
                        </a:rPr>
                        <a:t>Эффективное внедрение</a:t>
                      </a:r>
                      <a:endParaRPr lang="en-US" sz="1400" b="0" dirty="0">
                        <a:solidFill>
                          <a:srgbClr val="0078D4"/>
                        </a:solidFill>
                        <a:latin typeface="+mj-lt"/>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33453"/>
                  </a:ext>
                </a:extLst>
              </a:tr>
              <a:tr h="725589">
                <a:tc>
                  <a:txBody>
                    <a:bodyPr/>
                    <a:lstStyle/>
                    <a:p>
                      <a:r>
                        <a:rPr lang="ru-RU" sz="1200" dirty="0"/>
                        <a:t>Расширьте вашу техничекую экспертизу</a:t>
                      </a:r>
                      <a:r>
                        <a:rPr lang="en-US" sz="1200" dirty="0"/>
                        <a:t> </a:t>
                      </a:r>
                      <a:r>
                        <a:rPr lang="ru-RU" sz="1200" dirty="0"/>
                        <a:t>чтобы научиться работать с возражениями предлагать решения для ваших заказчиков</a:t>
                      </a:r>
                      <a:r>
                        <a:rPr lang="en-US" sz="1200" dirty="0"/>
                        <a:t>.</a:t>
                      </a:r>
                    </a:p>
                    <a:p>
                      <a:endParaRPr lang="en-US" sz="1100" dirty="0"/>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r>
                        <a:rPr lang="ru-RU" sz="1200" dirty="0"/>
                        <a:t>Ускорьте дизайн и азработку выших приложений через удаленную помощь от наших Консультантов.</a:t>
                      </a:r>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r>
                        <a:rPr lang="ru-RU" sz="1200" dirty="0"/>
                        <a:t>Наши консультанты помогут вам разобраться как внедрять наши продукты и сервисы и дадут актуальные статьи и рекомендации.</a:t>
                      </a:r>
                      <a:endParaRPr lang="en-US" sz="1200" dirty="0"/>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549530960"/>
                  </a:ext>
                </a:extLst>
              </a:tr>
            </a:tbl>
          </a:graphicData>
        </a:graphic>
      </p:graphicFrame>
      <p:graphicFrame>
        <p:nvGraphicFramePr>
          <p:cNvPr id="34" name="Table 33">
            <a:extLst>
              <a:ext uri="{FF2B5EF4-FFF2-40B4-BE49-F238E27FC236}">
                <a16:creationId xmlns:a16="http://schemas.microsoft.com/office/drawing/2014/main" id="{5A88FEE7-9976-492E-8550-559ECF9F3D90}"/>
              </a:ext>
            </a:extLst>
          </p:cNvPr>
          <p:cNvGraphicFramePr>
            <a:graphicFrameLocks noGrp="1"/>
          </p:cNvGraphicFramePr>
          <p:nvPr>
            <p:extLst>
              <p:ext uri="{D42A27DB-BD31-4B8C-83A1-F6EECF244321}">
                <p14:modId xmlns:p14="http://schemas.microsoft.com/office/powerpoint/2010/main" val="1443248180"/>
              </p:ext>
            </p:extLst>
          </p:nvPr>
        </p:nvGraphicFramePr>
        <p:xfrm>
          <a:off x="286774" y="4522838"/>
          <a:ext cx="11721379" cy="1726827"/>
        </p:xfrm>
        <a:graphic>
          <a:graphicData uri="http://schemas.openxmlformats.org/drawingml/2006/table">
            <a:tbl>
              <a:tblPr firstRow="1" bandRow="1">
                <a:tableStyleId>{2D5ABB26-0587-4C30-8999-92F81FD0307C}</a:tableStyleId>
              </a:tblPr>
              <a:tblGrid>
                <a:gridCol w="4006702">
                  <a:extLst>
                    <a:ext uri="{9D8B030D-6E8A-4147-A177-3AD203B41FA5}">
                      <a16:colId xmlns:a16="http://schemas.microsoft.com/office/drawing/2014/main" val="3450827524"/>
                    </a:ext>
                  </a:extLst>
                </a:gridCol>
                <a:gridCol w="4146566">
                  <a:extLst>
                    <a:ext uri="{9D8B030D-6E8A-4147-A177-3AD203B41FA5}">
                      <a16:colId xmlns:a16="http://schemas.microsoft.com/office/drawing/2014/main" val="1251999488"/>
                    </a:ext>
                  </a:extLst>
                </a:gridCol>
                <a:gridCol w="3568111">
                  <a:extLst>
                    <a:ext uri="{9D8B030D-6E8A-4147-A177-3AD203B41FA5}">
                      <a16:colId xmlns:a16="http://schemas.microsoft.com/office/drawing/2014/main" val="2209990950"/>
                    </a:ext>
                  </a:extLst>
                </a:gridCol>
              </a:tblGrid>
              <a:tr h="290536">
                <a:tc>
                  <a:txBody>
                    <a:bodyPr/>
                    <a:lstStyle/>
                    <a:p>
                      <a:pPr defTabSz="895781">
                        <a:lnSpc>
                          <a:spcPct val="105000"/>
                        </a:lnSpc>
                        <a:spcBef>
                          <a:spcPts val="800"/>
                        </a:spcBef>
                        <a:defRPr/>
                      </a:pPr>
                      <a:r>
                        <a:rPr lang="en-IN" sz="1400" dirty="0">
                          <a:solidFill>
                            <a:srgbClr val="0078D4"/>
                          </a:solidFill>
                          <a:latin typeface="Segoe UI Semibold" panose="020B0702040204020203" pitchFamily="34" charset="0"/>
                          <a:cs typeface="Segoe UI Semibold" panose="020B0702040204020203" pitchFamily="34" charset="0"/>
                        </a:rPr>
                        <a:t>Marketplace </a:t>
                      </a:r>
                      <a:r>
                        <a:rPr lang="ru-RU" sz="1400" dirty="0">
                          <a:solidFill>
                            <a:srgbClr val="0078D4"/>
                          </a:solidFill>
                          <a:latin typeface="Segoe UI Semibold" panose="020B0702040204020203" pitchFamily="34" charset="0"/>
                          <a:cs typeface="Segoe UI Semibold" panose="020B0702040204020203" pitchFamily="34" charset="0"/>
                        </a:rPr>
                        <a:t>Консультации</a:t>
                      </a:r>
                      <a:endParaRPr lang="en-IN" sz="1400" dirty="0">
                        <a:solidFill>
                          <a:srgbClr val="0078D4"/>
                        </a:solidFill>
                        <a:latin typeface="Segoe UI Semibold" panose="020B0702040204020203" pitchFamily="34" charset="0"/>
                        <a:cs typeface="Segoe UI Semibold" panose="020B0702040204020203" pitchFamily="34" charset="0"/>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ru-RU" sz="1400" dirty="0">
                          <a:solidFill>
                            <a:srgbClr val="0078D4"/>
                          </a:solidFill>
                          <a:latin typeface="Segoe UI Semibold" panose="020B0702040204020203" pitchFamily="34" charset="0"/>
                          <a:cs typeface="Segoe UI Semibold" panose="020B0702040204020203" pitchFamily="34" charset="0"/>
                        </a:rPr>
                        <a:t>Технические консультации</a:t>
                      </a:r>
                      <a:endParaRPr lang="en-US" sz="1400" b="0" dirty="0">
                        <a:solidFill>
                          <a:srgbClr val="0078D4"/>
                        </a:solidFill>
                        <a:latin typeface="+mj-lt"/>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lang="en-IN" sz="1400" dirty="0">
                          <a:solidFill>
                            <a:srgbClr val="0078D4"/>
                          </a:solidFill>
                          <a:latin typeface="Segoe UI Semibold" panose="020B0702040204020203" pitchFamily="34" charset="0"/>
                          <a:cs typeface="Segoe UI Semibold" panose="020B0702040204020203" pitchFamily="34" charset="0"/>
                        </a:rPr>
                        <a:t>Presales </a:t>
                      </a:r>
                      <a:r>
                        <a:rPr lang="ru-RU" sz="1400" dirty="0">
                          <a:solidFill>
                            <a:srgbClr val="0078D4"/>
                          </a:solidFill>
                          <a:latin typeface="Segoe UI Semibold" panose="020B0702040204020203" pitchFamily="34" charset="0"/>
                          <a:cs typeface="Segoe UI Semibold" panose="020B0702040204020203" pitchFamily="34" charset="0"/>
                        </a:rPr>
                        <a:t>консультации</a:t>
                      </a:r>
                      <a:endParaRPr lang="en-US" sz="1400" b="0" dirty="0">
                        <a:solidFill>
                          <a:srgbClr val="0078D4"/>
                        </a:solidFill>
                        <a:latin typeface="+mj-lt"/>
                      </a:endParaRPr>
                    </a:p>
                  </a:txBody>
                  <a:tcPr marL="91414" marR="91414" marT="45706" marB="45706">
                    <a:lnL>
                      <a:noFill/>
                    </a:lnL>
                    <a:lnR>
                      <a:noFill/>
                    </a:lnR>
                    <a:lnT>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56833453"/>
                  </a:ext>
                </a:extLst>
              </a:tr>
              <a:tr h="1254666">
                <a:tc>
                  <a:txBody>
                    <a:bodyPr/>
                    <a:lstStyle/>
                    <a:p>
                      <a:pPr defTabSz="895781">
                        <a:lnSpc>
                          <a:spcPct val="105000"/>
                        </a:lnSpc>
                        <a:spcBef>
                          <a:spcPts val="800"/>
                        </a:spcBef>
                        <a:defRPr/>
                      </a:pPr>
                      <a:r>
                        <a:rPr lang="ru-RU" sz="1200" b="0" i="0" dirty="0">
                          <a:solidFill>
                            <a:srgbClr val="000000"/>
                          </a:solidFill>
                          <a:effectLst/>
                          <a:latin typeface="Segoe UI" panose="020B0502040204020203" pitchFamily="34" charset="0"/>
                        </a:rPr>
                        <a:t>Проанализируйте ваши технические и бизнес возможности для выявлния ключеового потенциала, который создаст вашу практику разработки.</a:t>
                      </a:r>
                      <a:br>
                        <a:rPr lang="ru-RU" sz="1200" b="0" i="0" dirty="0">
                          <a:solidFill>
                            <a:srgbClr val="000000"/>
                          </a:solidFill>
                          <a:effectLst/>
                          <a:latin typeface="Segoe UI" panose="020B0502040204020203" pitchFamily="34" charset="0"/>
                        </a:rPr>
                      </a:br>
                      <a:r>
                        <a:rPr lang="ru-RU" sz="1200" b="0" i="0" dirty="0">
                          <a:solidFill>
                            <a:srgbClr val="000000"/>
                          </a:solidFill>
                          <a:effectLst/>
                          <a:latin typeface="Segoe UI" panose="020B0502040204020203" pitchFamily="34" charset="0"/>
                        </a:rPr>
                        <a:t>Узнайте как опубликовать Ваши приложения в </a:t>
                      </a:r>
                      <a:r>
                        <a:rPr lang="en-US" sz="1200" b="0" i="0" dirty="0">
                          <a:solidFill>
                            <a:srgbClr val="000000"/>
                          </a:solidFill>
                          <a:effectLst/>
                          <a:latin typeface="Segoe UI" panose="020B0502040204020203" pitchFamily="34" charset="0"/>
                        </a:rPr>
                        <a:t>Microsoft commercial marketplace </a:t>
                      </a:r>
                      <a:r>
                        <a:rPr lang="ru-RU" sz="1200" b="0" i="0" dirty="0">
                          <a:solidFill>
                            <a:srgbClr val="000000"/>
                          </a:solidFill>
                          <a:effectLst/>
                          <a:latin typeface="Segoe UI" panose="020B0502040204020203" pitchFamily="34" charset="0"/>
                        </a:rPr>
                        <a:t>и использовать для</a:t>
                      </a:r>
                      <a:r>
                        <a:rPr lang="en-US" sz="1200" b="0" i="0" dirty="0">
                          <a:solidFill>
                            <a:srgbClr val="000000"/>
                          </a:solidFill>
                          <a:effectLst/>
                          <a:latin typeface="Segoe UI" panose="020B0502040204020203" pitchFamily="34" charset="0"/>
                        </a:rPr>
                        <a:t> </a:t>
                      </a:r>
                      <a:r>
                        <a:rPr lang="ru-RU" sz="1200" b="0" i="0" dirty="0">
                          <a:solidFill>
                            <a:srgbClr val="000000"/>
                          </a:solidFill>
                          <a:effectLst/>
                          <a:latin typeface="Segoe UI" panose="020B0502040204020203" pitchFamily="34" charset="0"/>
                        </a:rPr>
                        <a:t>непрерывной лидогенерации – включая техеничские шаги для финализации и публикации приложений. </a:t>
                      </a:r>
                      <a:endParaRPr lang="en-US" sz="1200" b="0" i="0" dirty="0">
                        <a:solidFill>
                          <a:srgbClr val="000000"/>
                        </a:solidFill>
                        <a:effectLst/>
                        <a:latin typeface="Segoe UI" panose="020B0502040204020203" pitchFamily="34" charset="0"/>
                      </a:endParaRPr>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r>
                        <a:rPr lang="ru-RU" sz="1200" dirty="0">
                          <a:solidFill>
                            <a:srgbClr val="1A1A1A"/>
                          </a:solidFill>
                          <a:latin typeface="Segoe UI" panose="020B0502040204020203" pitchFamily="34" charset="0"/>
                          <a:cs typeface="Segoe UI" panose="020B0502040204020203" pitchFamily="34" charset="0"/>
                        </a:rPr>
                        <a:t>1: 1 консультации по архитектуре, разработке приложений и помощи вам при внедрении при посстроении своего сервиса.или решения для заказчика</a:t>
                      </a:r>
                      <a:r>
                        <a:rPr lang="en-IN" sz="1200" dirty="0">
                          <a:solidFill>
                            <a:srgbClr val="1A1A1A"/>
                          </a:solidFill>
                          <a:latin typeface="Segoe UI" panose="020B0502040204020203" pitchFamily="34" charset="0"/>
                          <a:cs typeface="Segoe UI" panose="020B0502040204020203" pitchFamily="34" charset="0"/>
                        </a:rPr>
                        <a:t> </a:t>
                      </a:r>
                      <a:r>
                        <a:rPr lang="en-IN" sz="1200" i="1" dirty="0">
                          <a:solidFill>
                            <a:srgbClr val="1A1A1A"/>
                          </a:solidFill>
                          <a:latin typeface="Segoe UI" panose="020B0502040204020203" pitchFamily="34" charset="0"/>
                          <a:cs typeface="Segoe UI" panose="020B0502040204020203" pitchFamily="34" charset="0"/>
                        </a:rPr>
                        <a:t>(</a:t>
                      </a:r>
                      <a:r>
                        <a:rPr lang="ru-RU" sz="1200" i="1" dirty="0">
                          <a:solidFill>
                            <a:srgbClr val="1A1A1A"/>
                          </a:solidFill>
                          <a:latin typeface="Segoe UI" panose="020B0502040204020203" pitchFamily="34" charset="0"/>
                          <a:cs typeface="Segoe UI" panose="020B0502040204020203" pitchFamily="34" charset="0"/>
                        </a:rPr>
                        <a:t>заданное число консультаций в зависимости от участия в программе)</a:t>
                      </a:r>
                      <a:r>
                        <a:rPr lang="en-IN" sz="1200" dirty="0">
                          <a:solidFill>
                            <a:srgbClr val="1A1A1A"/>
                          </a:solidFill>
                          <a:latin typeface="Segoe UI" panose="020B0502040204020203" pitchFamily="34" charset="0"/>
                          <a:cs typeface="Segoe UI" panose="020B0502040204020203" pitchFamily="34" charset="0"/>
                        </a:rPr>
                        <a:t>.</a:t>
                      </a:r>
                      <a:r>
                        <a:rPr lang="en-US" sz="1200" dirty="0"/>
                        <a:t> </a:t>
                      </a:r>
                      <a:r>
                        <a:rPr lang="ru-RU" sz="1200" dirty="0"/>
                        <a:t>Все это на удаленным сессиях с консультантами.</a:t>
                      </a:r>
                      <a:endParaRPr lang="en-US" sz="1200" dirty="0"/>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tc>
                  <a:txBody>
                    <a:bodyPr/>
                    <a:lstStyle/>
                    <a:p>
                      <a:r>
                        <a:rPr lang="ru-RU" sz="1200" dirty="0">
                          <a:solidFill>
                            <a:srgbClr val="1A1A1A"/>
                          </a:solidFill>
                          <a:latin typeface="Segoe UI" panose="020B0502040204020203" pitchFamily="34" charset="0"/>
                          <a:cs typeface="Segoe UI" panose="020B0502040204020203" pitchFamily="34" charset="0"/>
                        </a:rPr>
                        <a:t>1-1 технические Пресейл консультации, которые помогут снять технические блокеры и ускорить продажу решения в заказчиков</a:t>
                      </a:r>
                      <a:br>
                        <a:rPr lang="en-IN" sz="1200" dirty="0">
                          <a:solidFill>
                            <a:srgbClr val="1A1A1A"/>
                          </a:solidFill>
                          <a:latin typeface="Segoe UI" panose="020B0502040204020203" pitchFamily="34" charset="0"/>
                          <a:cs typeface="Segoe UI" panose="020B0502040204020203" pitchFamily="34" charset="0"/>
                        </a:rPr>
                      </a:br>
                      <a:r>
                        <a:rPr lang="en-US" sz="1200" i="1" dirty="0">
                          <a:solidFill>
                            <a:srgbClr val="1A1A1A"/>
                          </a:solidFill>
                          <a:latin typeface="Segoe UI" panose="020B0502040204020203" pitchFamily="34" charset="0"/>
                          <a:cs typeface="Segoe UI" panose="020B0502040204020203" pitchFamily="34" charset="0"/>
                        </a:rPr>
                        <a:t>(</a:t>
                      </a:r>
                      <a:r>
                        <a:rPr lang="ru-RU" sz="1200" i="1" dirty="0">
                          <a:solidFill>
                            <a:srgbClr val="1A1A1A"/>
                          </a:solidFill>
                          <a:latin typeface="Segoe UI" panose="020B0502040204020203" pitchFamily="34" charset="0"/>
                          <a:cs typeface="Segoe UI" panose="020B0502040204020203" pitchFamily="34" charset="0"/>
                        </a:rPr>
                        <a:t>Разные уровень доступа к сервису в зависимости от уровня участия в </a:t>
                      </a:r>
                      <a:r>
                        <a:rPr lang="en-US" sz="1200" i="1" dirty="0">
                          <a:solidFill>
                            <a:srgbClr val="1A1A1A"/>
                          </a:solidFill>
                          <a:latin typeface="Segoe UI" panose="020B0502040204020203" pitchFamily="34" charset="0"/>
                          <a:cs typeface="Segoe UI" panose="020B0502040204020203" pitchFamily="34" charset="0"/>
                        </a:rPr>
                        <a:t>MPN </a:t>
                      </a:r>
                      <a:r>
                        <a:rPr lang="ru-RU" sz="1200" i="1" dirty="0">
                          <a:solidFill>
                            <a:srgbClr val="1A1A1A"/>
                          </a:solidFill>
                          <a:latin typeface="Segoe UI" panose="020B0502040204020203" pitchFamily="34" charset="0"/>
                          <a:cs typeface="Segoe UI" panose="020B0502040204020203" pitchFamily="34" charset="0"/>
                        </a:rPr>
                        <a:t>программе)</a:t>
                      </a:r>
                      <a:r>
                        <a:rPr lang="en-US" sz="1200" dirty="0">
                          <a:solidFill>
                            <a:srgbClr val="1A1A1A"/>
                          </a:solidFill>
                          <a:latin typeface="Segoe UI" panose="020B0502040204020203" pitchFamily="34" charset="0"/>
                          <a:cs typeface="Segoe UI" panose="020B0502040204020203" pitchFamily="34" charset="0"/>
                        </a:rPr>
                        <a:t>.</a:t>
                      </a:r>
                      <a:endParaRPr lang="en-US" sz="1200" dirty="0"/>
                    </a:p>
                  </a:txBody>
                  <a:tcPr marL="91414" marR="91414" marT="45706" marB="45706">
                    <a:lnT w="12700" cap="flat" cmpd="sng" algn="ctr">
                      <a:noFill/>
                      <a:prstDash val="solid"/>
                      <a:round/>
                      <a:headEnd type="none" w="med" len="med"/>
                      <a:tailEnd type="none" w="med" len="med"/>
                    </a:lnT>
                    <a:lnB w="38100" cap="flat" cmpd="sng" algn="ctr">
                      <a:noFill/>
                      <a:prstDash val="solid"/>
                      <a:round/>
                      <a:headEnd type="none" w="med" len="med"/>
                      <a:tailEnd type="none" w="med" len="med"/>
                    </a:lnB>
                  </a:tcPr>
                </a:tc>
                <a:extLst>
                  <a:ext uri="{0D108BD9-81ED-4DB2-BD59-A6C34878D82A}">
                    <a16:rowId xmlns:a16="http://schemas.microsoft.com/office/drawing/2014/main" val="549530960"/>
                  </a:ext>
                </a:extLst>
              </a:tr>
            </a:tbl>
          </a:graphicData>
        </a:graphic>
      </p:graphicFrame>
      <p:sp>
        <p:nvSpPr>
          <p:cNvPr id="38" name="Rectangle 37">
            <a:extLst>
              <a:ext uri="{FF2B5EF4-FFF2-40B4-BE49-F238E27FC236}">
                <a16:creationId xmlns:a16="http://schemas.microsoft.com/office/drawing/2014/main" id="{02514535-5223-4060-A6DE-80FBADCE9B9C}"/>
              </a:ext>
            </a:extLst>
          </p:cNvPr>
          <p:cNvSpPr/>
          <p:nvPr/>
        </p:nvSpPr>
        <p:spPr>
          <a:xfrm>
            <a:off x="179033" y="6364036"/>
            <a:ext cx="11016959" cy="338554"/>
          </a:xfrm>
          <a:prstGeom prst="rect">
            <a:avLst/>
          </a:prstGeom>
        </p:spPr>
        <p:txBody>
          <a:bodyPr wrap="square">
            <a:spAutoFit/>
          </a:bodyPr>
          <a:lstStyle/>
          <a:p>
            <a:pPr defTabSz="914049">
              <a:defRPr/>
            </a:pPr>
            <a:r>
              <a:rPr lang="ru-RU" sz="1600" dirty="0">
                <a:solidFill>
                  <a:srgbClr val="0078D4"/>
                </a:solidFill>
                <a:latin typeface="Segoe UI Semibold"/>
              </a:rPr>
              <a:t>Зайдите на </a:t>
            </a:r>
            <a:r>
              <a:rPr lang="en-US" sz="1600" dirty="0">
                <a:solidFill>
                  <a:srgbClr val="0078D4"/>
                </a:solidFill>
                <a:latin typeface="Segoe UI Semibold"/>
              </a:rPr>
              <a:t>Partner Center </a:t>
            </a:r>
            <a:r>
              <a:rPr lang="ru-RU" sz="1600" dirty="0">
                <a:solidFill>
                  <a:srgbClr val="0078D4"/>
                </a:solidFill>
                <a:latin typeface="Segoe UI Semibold"/>
              </a:rPr>
              <a:t>и отправьте онлайн запрос сегодня </a:t>
            </a:r>
            <a:r>
              <a:rPr lang="en-US" sz="1600" dirty="0">
                <a:solidFill>
                  <a:srgbClr val="0078D4"/>
                </a:solidFill>
                <a:latin typeface="Segoe UI Semibold"/>
                <a:hlinkClick r:id="rId2"/>
              </a:rPr>
              <a:t>http://aka.ms/TPDRU</a:t>
            </a:r>
            <a:r>
              <a:rPr lang="en-US" sz="1600" dirty="0">
                <a:solidFill>
                  <a:srgbClr val="0078D4"/>
                </a:solidFill>
                <a:latin typeface="Segoe UI Semibold"/>
              </a:rPr>
              <a:t> </a:t>
            </a:r>
          </a:p>
        </p:txBody>
      </p:sp>
      <p:grpSp>
        <p:nvGrpSpPr>
          <p:cNvPr id="29" name="Group 28">
            <a:extLst>
              <a:ext uri="{FF2B5EF4-FFF2-40B4-BE49-F238E27FC236}">
                <a16:creationId xmlns:a16="http://schemas.microsoft.com/office/drawing/2014/main" id="{05A58382-3990-4764-8768-C38E79777F9E}"/>
              </a:ext>
            </a:extLst>
          </p:cNvPr>
          <p:cNvGrpSpPr/>
          <p:nvPr/>
        </p:nvGrpSpPr>
        <p:grpSpPr>
          <a:xfrm>
            <a:off x="180258" y="2144027"/>
            <a:ext cx="2423606" cy="368040"/>
            <a:chOff x="0" y="2922414"/>
            <a:chExt cx="2423606" cy="368040"/>
          </a:xfrm>
        </p:grpSpPr>
        <p:sp>
          <p:nvSpPr>
            <p:cNvPr id="31" name="Rectangle 30">
              <a:extLst>
                <a:ext uri="{FF2B5EF4-FFF2-40B4-BE49-F238E27FC236}">
                  <a16:creationId xmlns:a16="http://schemas.microsoft.com/office/drawing/2014/main" id="{BA1DB232-D316-4312-A1B5-DC7FCC7F473C}"/>
                </a:ext>
              </a:extLst>
            </p:cNvPr>
            <p:cNvSpPr/>
            <p:nvPr/>
          </p:nvSpPr>
          <p:spPr>
            <a:xfrm>
              <a:off x="0" y="2922414"/>
              <a:ext cx="2423606" cy="36804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4"/>
                </a:solidFill>
                <a:latin typeface="Calibri" panose="020F0502020204030204"/>
              </a:endParaRPr>
            </a:p>
          </p:txBody>
        </p:sp>
        <p:sp>
          <p:nvSpPr>
            <p:cNvPr id="33" name="TextBox 32">
              <a:extLst>
                <a:ext uri="{FF2B5EF4-FFF2-40B4-BE49-F238E27FC236}">
                  <a16:creationId xmlns:a16="http://schemas.microsoft.com/office/drawing/2014/main" id="{50DAE3E4-F737-4217-9585-2FC9ACCE030D}"/>
                </a:ext>
              </a:extLst>
            </p:cNvPr>
            <p:cNvSpPr txBox="1"/>
            <p:nvPr/>
          </p:nvSpPr>
          <p:spPr>
            <a:xfrm>
              <a:off x="88905" y="2989416"/>
              <a:ext cx="2244572" cy="246221"/>
            </a:xfrm>
            <a:prstGeom prst="rect">
              <a:avLst/>
            </a:prstGeom>
            <a:noFill/>
          </p:spPr>
          <p:txBody>
            <a:bodyPr wrap="square" lIns="0" tIns="0" rIns="0" bIns="0" rtlCol="0" anchor="t">
              <a:spAutoFit/>
            </a:bodyPr>
            <a:lstStyle/>
            <a:p>
              <a:pPr algn="l"/>
              <a:r>
                <a:rPr lang="ru-RU" sz="1600" b="1" dirty="0">
                  <a:solidFill>
                    <a:schemeClr val="bg1"/>
                  </a:solidFill>
                </a:rPr>
                <a:t>Для чего мы делаем</a:t>
              </a:r>
              <a:r>
                <a:rPr lang="en-US" sz="1600" b="1" dirty="0">
                  <a:solidFill>
                    <a:schemeClr val="bg1"/>
                  </a:solidFill>
                </a:rPr>
                <a:t>:</a:t>
              </a:r>
              <a:endParaRPr lang="en-US" sz="1600" b="1" dirty="0">
                <a:solidFill>
                  <a:schemeClr val="bg1"/>
                </a:solidFill>
                <a:cs typeface="Segoe UI"/>
              </a:endParaRPr>
            </a:p>
          </p:txBody>
        </p:sp>
      </p:grpSp>
      <p:grpSp>
        <p:nvGrpSpPr>
          <p:cNvPr id="35" name="Group 34">
            <a:extLst>
              <a:ext uri="{FF2B5EF4-FFF2-40B4-BE49-F238E27FC236}">
                <a16:creationId xmlns:a16="http://schemas.microsoft.com/office/drawing/2014/main" id="{F48D3456-2C8F-4D57-8A5E-0B5A0AFE322B}"/>
              </a:ext>
            </a:extLst>
          </p:cNvPr>
          <p:cNvGrpSpPr/>
          <p:nvPr/>
        </p:nvGrpSpPr>
        <p:grpSpPr>
          <a:xfrm>
            <a:off x="180258" y="882220"/>
            <a:ext cx="2423606" cy="368040"/>
            <a:chOff x="0" y="2922414"/>
            <a:chExt cx="2423606" cy="368040"/>
          </a:xfrm>
        </p:grpSpPr>
        <p:sp>
          <p:nvSpPr>
            <p:cNvPr id="37" name="Rectangle 36">
              <a:extLst>
                <a:ext uri="{FF2B5EF4-FFF2-40B4-BE49-F238E27FC236}">
                  <a16:creationId xmlns:a16="http://schemas.microsoft.com/office/drawing/2014/main" id="{19DA7A59-2398-455A-AD1D-59F8DB908B29}"/>
                </a:ext>
              </a:extLst>
            </p:cNvPr>
            <p:cNvSpPr/>
            <p:nvPr/>
          </p:nvSpPr>
          <p:spPr>
            <a:xfrm>
              <a:off x="0" y="2922414"/>
              <a:ext cx="2423606" cy="368040"/>
            </a:xfrm>
            <a:prstGeom prst="rect">
              <a:avLst/>
            </a:prstGeom>
            <a:solidFill>
              <a:srgbClr val="0078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a:solidFill>
                  <a:srgbClr val="0078D4"/>
                </a:solidFill>
                <a:latin typeface="Calibri" panose="020F0502020204030204"/>
              </a:endParaRPr>
            </a:p>
          </p:txBody>
        </p:sp>
        <p:sp>
          <p:nvSpPr>
            <p:cNvPr id="39" name="TextBox 38">
              <a:extLst>
                <a:ext uri="{FF2B5EF4-FFF2-40B4-BE49-F238E27FC236}">
                  <a16:creationId xmlns:a16="http://schemas.microsoft.com/office/drawing/2014/main" id="{587B18FE-39BE-48A4-A871-1580CCBFDF22}"/>
                </a:ext>
              </a:extLst>
            </p:cNvPr>
            <p:cNvSpPr txBox="1"/>
            <p:nvPr/>
          </p:nvSpPr>
          <p:spPr>
            <a:xfrm>
              <a:off x="88905" y="2989416"/>
              <a:ext cx="2244572" cy="246221"/>
            </a:xfrm>
            <a:prstGeom prst="rect">
              <a:avLst/>
            </a:prstGeom>
            <a:noFill/>
          </p:spPr>
          <p:txBody>
            <a:bodyPr wrap="square" lIns="0" tIns="0" rIns="0" bIns="0" rtlCol="0" anchor="t">
              <a:spAutoFit/>
            </a:bodyPr>
            <a:lstStyle/>
            <a:p>
              <a:pPr algn="l"/>
              <a:r>
                <a:rPr lang="ru-RU" sz="1600" b="1" dirty="0">
                  <a:solidFill>
                    <a:schemeClr val="bg1"/>
                  </a:solidFill>
                </a:rPr>
                <a:t>Что мы делаем</a:t>
              </a:r>
              <a:r>
                <a:rPr lang="en-US" sz="1600" b="1" dirty="0">
                  <a:solidFill>
                    <a:schemeClr val="bg1"/>
                  </a:solidFill>
                </a:rPr>
                <a:t>:</a:t>
              </a:r>
              <a:endParaRPr lang="en-US" sz="1600" b="1" dirty="0">
                <a:solidFill>
                  <a:schemeClr val="bg1"/>
                </a:solidFill>
                <a:cs typeface="Segoe UI"/>
              </a:endParaRPr>
            </a:p>
          </p:txBody>
        </p:sp>
      </p:grpSp>
    </p:spTree>
    <p:extLst>
      <p:ext uri="{BB962C8B-B14F-4D97-AF65-F5344CB8AC3E}">
        <p14:creationId xmlns:p14="http://schemas.microsoft.com/office/powerpoint/2010/main" val="773396168"/>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49CBEAA-3F91-48A7-BF73-7393A5CD9394}"/>
              </a:ext>
            </a:extLst>
          </p:cNvPr>
          <p:cNvSpPr/>
          <p:nvPr/>
        </p:nvSpPr>
        <p:spPr bwMode="auto">
          <a:xfrm>
            <a:off x="294522" y="1157505"/>
            <a:ext cx="4724956" cy="4780933"/>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
            <a:extLst>
              <a:ext uri="{FF2B5EF4-FFF2-40B4-BE49-F238E27FC236}">
                <a16:creationId xmlns:a16="http://schemas.microsoft.com/office/drawing/2014/main" id="{67E17D8A-5632-4992-A71A-432E9AF7E6CB}"/>
              </a:ext>
            </a:extLst>
          </p:cNvPr>
          <p:cNvSpPr>
            <a:spLocks noGrp="1"/>
          </p:cNvSpPr>
          <p:nvPr>
            <p:ph type="title"/>
          </p:nvPr>
        </p:nvSpPr>
        <p:spPr>
          <a:xfrm>
            <a:off x="294522" y="221412"/>
            <a:ext cx="11602956" cy="984885"/>
          </a:xfrm>
        </p:spPr>
        <p:txBody>
          <a:bodyPr>
            <a:normAutofit/>
          </a:bodyPr>
          <a:lstStyle/>
          <a:p>
            <a:r>
              <a:rPr lang="ru-RU" sz="3200" dirty="0"/>
              <a:t>Преимущества и шаги</a:t>
            </a:r>
            <a:endParaRPr lang="en-US" sz="3200" dirty="0"/>
          </a:p>
        </p:txBody>
      </p:sp>
      <p:grpSp>
        <p:nvGrpSpPr>
          <p:cNvPr id="17" name="Group 16">
            <a:extLst>
              <a:ext uri="{FF2B5EF4-FFF2-40B4-BE49-F238E27FC236}">
                <a16:creationId xmlns:a16="http://schemas.microsoft.com/office/drawing/2014/main" id="{3FAE4D6B-4505-447B-AF2E-727BC5D0E103}"/>
              </a:ext>
            </a:extLst>
          </p:cNvPr>
          <p:cNvGrpSpPr/>
          <p:nvPr/>
        </p:nvGrpSpPr>
        <p:grpSpPr>
          <a:xfrm>
            <a:off x="5019478" y="6076653"/>
            <a:ext cx="6986597" cy="781347"/>
            <a:chOff x="3239653" y="5982381"/>
            <a:chExt cx="6416769" cy="797127"/>
          </a:xfrm>
        </p:grpSpPr>
        <p:sp>
          <p:nvSpPr>
            <p:cNvPr id="20" name="Rectangle 19">
              <a:extLst>
                <a:ext uri="{FF2B5EF4-FFF2-40B4-BE49-F238E27FC236}">
                  <a16:creationId xmlns:a16="http://schemas.microsoft.com/office/drawing/2014/main" id="{9A396701-75CD-45C0-8F1A-16463BB13B5E}"/>
                </a:ext>
              </a:extLst>
            </p:cNvPr>
            <p:cNvSpPr/>
            <p:nvPr/>
          </p:nvSpPr>
          <p:spPr>
            <a:xfrm>
              <a:off x="4224090" y="6025926"/>
              <a:ext cx="5432332" cy="753582"/>
            </a:xfrm>
            <a:prstGeom prst="rect">
              <a:avLst/>
            </a:prstGeom>
          </p:spPr>
          <p:txBody>
            <a:bodyPr wrap="square">
              <a:spAutoFit/>
            </a:bodyPr>
            <a:lstStyle/>
            <a:p>
              <a:pPr marL="228556" indent="-228556" algn="just" defTabSz="895564" fontAlgn="base">
                <a:spcBef>
                  <a:spcPct val="0"/>
                </a:spcBef>
                <a:spcAft>
                  <a:spcPct val="0"/>
                </a:spcAft>
                <a:buFont typeface="+mj-lt"/>
                <a:buAutoNum type="arabicPeriod"/>
                <a:defRPr/>
              </a:pPr>
              <a:r>
                <a:rPr lang="ru-RU" sz="1400" dirty="0">
                  <a:solidFill>
                    <a:srgbClr val="505050"/>
                  </a:solidFill>
                  <a:latin typeface="Segoe UI Light"/>
                  <a:ea typeface="Segoe UI" pitchFamily="34" charset="0"/>
                  <a:cs typeface="Segoe UI Semibold" panose="020B0702040204020203" pitchFamily="34" charset="0"/>
                  <a:hlinkClick r:id="rId3"/>
                </a:rPr>
                <a:t>Список поддерживаемых продуктов</a:t>
              </a:r>
              <a:endParaRPr lang="en-US" sz="1400" dirty="0">
                <a:solidFill>
                  <a:srgbClr val="505050"/>
                </a:solidFill>
                <a:latin typeface="Segoe UI Light"/>
                <a:ea typeface="Segoe UI" pitchFamily="34" charset="0"/>
                <a:cs typeface="Segoe UI Semibold" panose="020B0702040204020203" pitchFamily="34" charset="0"/>
              </a:endParaRPr>
            </a:p>
            <a:p>
              <a:pPr marL="228556" indent="-228556" algn="just" defTabSz="895564" fontAlgn="base">
                <a:spcBef>
                  <a:spcPct val="0"/>
                </a:spcBef>
                <a:spcAft>
                  <a:spcPct val="0"/>
                </a:spcAft>
                <a:buFont typeface="+mj-lt"/>
                <a:buAutoNum type="arabicPeriod"/>
                <a:defRPr/>
              </a:pPr>
              <a:r>
                <a:rPr lang="ru-RU" sz="1400" dirty="0">
                  <a:solidFill>
                    <a:srgbClr val="505050"/>
                  </a:solidFill>
                  <a:latin typeface="Segoe UI Light"/>
                  <a:ea typeface="Segoe UI" pitchFamily="34" charset="0"/>
                  <a:cs typeface="Segoe UI Semibold" panose="020B0702040204020203" pitchFamily="34" charset="0"/>
                  <a:hlinkClick r:id="rId4"/>
                </a:rPr>
                <a:t>Узнайте больше, как можно еще взаимодейстовать с нашей командой</a:t>
              </a:r>
              <a:endParaRPr lang="en-US" sz="1400" dirty="0">
                <a:solidFill>
                  <a:srgbClr val="505050"/>
                </a:solidFill>
                <a:latin typeface="Segoe UI Light"/>
                <a:ea typeface="Segoe UI" pitchFamily="34" charset="0"/>
                <a:cs typeface="Segoe UI Semibold" panose="020B0702040204020203" pitchFamily="34" charset="0"/>
              </a:endParaRPr>
            </a:p>
          </p:txBody>
        </p:sp>
        <p:sp>
          <p:nvSpPr>
            <p:cNvPr id="21" name="Rectangle 20">
              <a:extLst>
                <a:ext uri="{FF2B5EF4-FFF2-40B4-BE49-F238E27FC236}">
                  <a16:creationId xmlns:a16="http://schemas.microsoft.com/office/drawing/2014/main" id="{CE68A4A4-FA9A-4222-9232-F1F24966412C}"/>
                </a:ext>
              </a:extLst>
            </p:cNvPr>
            <p:cNvSpPr/>
            <p:nvPr/>
          </p:nvSpPr>
          <p:spPr>
            <a:xfrm>
              <a:off x="3239653" y="5982381"/>
              <a:ext cx="1018153" cy="313993"/>
            </a:xfrm>
            <a:prstGeom prst="rect">
              <a:avLst/>
            </a:prstGeom>
          </p:spPr>
          <p:txBody>
            <a:bodyPr wrap="square">
              <a:spAutoFit/>
            </a:bodyPr>
            <a:lstStyle/>
            <a:p>
              <a:pPr algn="r" defTabSz="914192">
                <a:defRPr/>
              </a:pPr>
              <a:r>
                <a:rPr lang="ru-RU" sz="1400" b="1" dirty="0">
                  <a:solidFill>
                    <a:srgbClr val="1A1A1A"/>
                  </a:solidFill>
                  <a:latin typeface="Segoe UI Semibold"/>
                </a:rPr>
                <a:t>Детали:</a:t>
              </a:r>
              <a:endParaRPr lang="en-US" sz="1400" b="1" dirty="0">
                <a:solidFill>
                  <a:srgbClr val="1A1A1A"/>
                </a:solidFill>
                <a:latin typeface="Segoe UI Semibold"/>
              </a:endParaRPr>
            </a:p>
          </p:txBody>
        </p:sp>
      </p:grpSp>
      <p:sp>
        <p:nvSpPr>
          <p:cNvPr id="8" name="Title 3">
            <a:extLst>
              <a:ext uri="{FF2B5EF4-FFF2-40B4-BE49-F238E27FC236}">
                <a16:creationId xmlns:a16="http://schemas.microsoft.com/office/drawing/2014/main" id="{BC4CE102-24D5-40FC-824F-2DAA2932BAC2}"/>
              </a:ext>
            </a:extLst>
          </p:cNvPr>
          <p:cNvSpPr txBox="1">
            <a:spLocks/>
          </p:cNvSpPr>
          <p:nvPr/>
        </p:nvSpPr>
        <p:spPr>
          <a:xfrm>
            <a:off x="853430" y="1645443"/>
            <a:ext cx="7543931" cy="369332"/>
          </a:xfrm>
          <a:prstGeom prst="rect">
            <a:avLst/>
          </a:prstGeom>
        </p:spPr>
        <p:txBody>
          <a:bodyPr vert="horz" wrap="square" lIns="0" tIns="0" rIns="0" bIns="0" rtlCol="0" anchor="t">
            <a:spAutoFit/>
          </a:bodyPr>
          <a:lstStyle>
            <a:lvl1pPr algn="l" defTabSz="932563"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a:lstStyle>
          <a:p>
            <a:r>
              <a:rPr lang="ru-RU" sz="2400" b="1" dirty="0">
                <a:latin typeface="Segoe UI "/>
              </a:rPr>
              <a:t>Кому доступны?</a:t>
            </a:r>
            <a:endParaRPr lang="en-US" sz="2400" b="1" dirty="0">
              <a:latin typeface="Segoe UI "/>
            </a:endParaRPr>
          </a:p>
        </p:txBody>
      </p:sp>
      <p:sp>
        <p:nvSpPr>
          <p:cNvPr id="10" name="TextBox 9">
            <a:extLst>
              <a:ext uri="{FF2B5EF4-FFF2-40B4-BE49-F238E27FC236}">
                <a16:creationId xmlns:a16="http://schemas.microsoft.com/office/drawing/2014/main" id="{302D34F4-072F-40D6-8833-6747243CFCAD}"/>
              </a:ext>
            </a:extLst>
          </p:cNvPr>
          <p:cNvSpPr txBox="1"/>
          <p:nvPr/>
        </p:nvSpPr>
        <p:spPr>
          <a:xfrm>
            <a:off x="811874" y="2198985"/>
            <a:ext cx="3913879" cy="1200329"/>
          </a:xfrm>
          <a:prstGeom prst="rect">
            <a:avLst/>
          </a:prstGeom>
          <a:noFill/>
        </p:spPr>
        <p:txBody>
          <a:bodyPr wrap="square">
            <a:spAutoFit/>
          </a:bodyPr>
          <a:lstStyle/>
          <a:p>
            <a:pPr fontAlgn="base">
              <a:spcBef>
                <a:spcPct val="0"/>
              </a:spcBef>
              <a:spcAft>
                <a:spcPct val="0"/>
              </a:spcAft>
            </a:pPr>
            <a:r>
              <a:rPr lang="ru-RU" sz="1800" kern="1200" dirty="0">
                <a:solidFill>
                  <a:srgbClr val="0078D4"/>
                </a:solidFill>
                <a:latin typeface="+mn-lt"/>
                <a:ea typeface="+mn-ea"/>
                <a:cs typeface="+mn-cs"/>
              </a:rPr>
              <a:t>Персональные 1-1 консультации</a:t>
            </a:r>
            <a:br>
              <a:rPr lang="ru-RU" sz="1800" kern="1200" dirty="0">
                <a:solidFill>
                  <a:srgbClr val="0078D4"/>
                </a:solidFill>
                <a:latin typeface="+mn-lt"/>
                <a:ea typeface="+mn-ea"/>
                <a:cs typeface="+mn-cs"/>
              </a:rPr>
            </a:br>
            <a:r>
              <a:rPr lang="ru-RU" sz="1800" kern="1200" dirty="0">
                <a:solidFill>
                  <a:srgbClr val="0078D4"/>
                </a:solidFill>
                <a:latin typeface="+mn-lt"/>
                <a:ea typeface="+mn-ea"/>
                <a:cs typeface="+mn-cs"/>
              </a:rPr>
              <a:t>на стадии Пресейл, разработки</a:t>
            </a:r>
            <a:br>
              <a:rPr lang="ru-RU" sz="1800" kern="1200" dirty="0">
                <a:solidFill>
                  <a:srgbClr val="0078D4"/>
                </a:solidFill>
                <a:latin typeface="+mn-lt"/>
                <a:ea typeface="+mn-ea"/>
                <a:cs typeface="+mn-cs"/>
              </a:rPr>
            </a:br>
            <a:r>
              <a:rPr lang="ru-RU" sz="1800" kern="1200" dirty="0">
                <a:solidFill>
                  <a:srgbClr val="0078D4"/>
                </a:solidFill>
                <a:latin typeface="+mn-lt"/>
                <a:ea typeface="+mn-ea"/>
                <a:cs typeface="+mn-cs"/>
              </a:rPr>
              <a:t>или помощь на внедрении, удаленно через демонстрацию рабочего стола.</a:t>
            </a:r>
            <a:endParaRPr lang="en-US" sz="1800" kern="1200" dirty="0">
              <a:solidFill>
                <a:srgbClr val="0078D4"/>
              </a:solidFill>
              <a:latin typeface="+mn-lt"/>
              <a:ea typeface="+mn-ea"/>
              <a:cs typeface="+mn-cs"/>
            </a:endParaRPr>
          </a:p>
        </p:txBody>
      </p:sp>
      <p:graphicFrame>
        <p:nvGraphicFramePr>
          <p:cNvPr id="5" name="Table 4">
            <a:extLst>
              <a:ext uri="{FF2B5EF4-FFF2-40B4-BE49-F238E27FC236}">
                <a16:creationId xmlns:a16="http://schemas.microsoft.com/office/drawing/2014/main" id="{E31D2B36-267C-4376-A758-74635534D901}"/>
              </a:ext>
            </a:extLst>
          </p:cNvPr>
          <p:cNvGraphicFramePr/>
          <p:nvPr>
            <p:extLst>
              <p:ext uri="{D42A27DB-BD31-4B8C-83A1-F6EECF244321}">
                <p14:modId xmlns:p14="http://schemas.microsoft.com/office/powerpoint/2010/main" val="33859007"/>
              </p:ext>
            </p:extLst>
          </p:nvPr>
        </p:nvGraphicFramePr>
        <p:xfrm>
          <a:off x="811875" y="3584436"/>
          <a:ext cx="3913879" cy="1847255"/>
        </p:xfrm>
        <a:graphic>
          <a:graphicData uri="http://schemas.openxmlformats.org/drawingml/2006/table">
            <a:tbl>
              <a:tblPr firstRow="1" bandRow="1">
                <a:tableStyleId>{5C22544A-7EE6-4342-B048-85BDC9FD1C3A}</a:tableStyleId>
              </a:tblPr>
              <a:tblGrid>
                <a:gridCol w="759473">
                  <a:extLst>
                    <a:ext uri="{9D8B030D-6E8A-4147-A177-3AD203B41FA5}">
                      <a16:colId xmlns:a16="http://schemas.microsoft.com/office/drawing/2014/main" val="3353535916"/>
                    </a:ext>
                  </a:extLst>
                </a:gridCol>
                <a:gridCol w="3154406">
                  <a:extLst>
                    <a:ext uri="{9D8B030D-6E8A-4147-A177-3AD203B41FA5}">
                      <a16:colId xmlns:a16="http://schemas.microsoft.com/office/drawing/2014/main" val="1187911812"/>
                    </a:ext>
                  </a:extLst>
                </a:gridCol>
              </a:tblGrid>
              <a:tr h="460974">
                <a:tc>
                  <a:txBody>
                    <a:bodyPr/>
                    <a:lstStyle/>
                    <a:p>
                      <a:pPr marL="0" marR="0" indent="0" algn="l" rtl="0" eaLnBrk="1" fontAlgn="auto" latinLnBrk="0" hangingPunct="1">
                        <a:spcBef>
                          <a:spcPts val="0"/>
                        </a:spcBef>
                        <a:spcAft>
                          <a:spcPts val="0"/>
                        </a:spcAft>
                      </a:pPr>
                      <a:r>
                        <a:rPr lang="en-US" sz="1300" b="0" u="none" strike="noStrike" dirty="0">
                          <a:solidFill>
                            <a:schemeClr val="bg1"/>
                          </a:solidFill>
                          <a:effectLst/>
                        </a:rPr>
                        <a:t>Gold</a:t>
                      </a:r>
                      <a:endParaRPr lang="en-US" sz="13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tc>
                  <a:txBody>
                    <a:bodyPr/>
                    <a:lstStyle/>
                    <a:p>
                      <a:pPr marL="0" marR="0" indent="0" algn="l" rtl="0" eaLnBrk="1" fontAlgn="auto" latinLnBrk="0" hangingPunct="1">
                        <a:spcBef>
                          <a:spcPts val="0"/>
                        </a:spcBef>
                        <a:spcAft>
                          <a:spcPts val="0"/>
                        </a:spcAft>
                      </a:pPr>
                      <a:r>
                        <a:rPr lang="ru-RU" sz="1000" b="0" u="none" strike="noStrike" kern="1200" dirty="0">
                          <a:solidFill>
                            <a:schemeClr val="bg1"/>
                          </a:solidFill>
                          <a:effectLst/>
                        </a:rPr>
                        <a:t>Неограниченное число запросов по </a:t>
                      </a:r>
                      <a:r>
                        <a:rPr lang="en-US" sz="1000" b="0" u="none" strike="noStrike" kern="1200" dirty="0">
                          <a:solidFill>
                            <a:schemeClr val="bg1"/>
                          </a:solidFill>
                          <a:effectLst/>
                        </a:rPr>
                        <a:t>Presale</a:t>
                      </a:r>
                      <a:endParaRPr lang="en-US" sz="1400" b="0" u="none" strike="noStrike" dirty="0">
                        <a:solidFill>
                          <a:schemeClr val="bg1"/>
                        </a:solidFill>
                        <a:effectLst/>
                      </a:endParaRPr>
                    </a:p>
                    <a:p>
                      <a:pPr marL="0" marR="0" indent="0" algn="l" rtl="0" eaLnBrk="1" fontAlgn="auto" latinLnBrk="0" hangingPunct="1">
                        <a:spcBef>
                          <a:spcPts val="0"/>
                        </a:spcBef>
                        <a:spcAft>
                          <a:spcPts val="0"/>
                        </a:spcAft>
                      </a:pPr>
                      <a:r>
                        <a:rPr lang="en-US" sz="1000" b="0" u="none" strike="noStrike" kern="1200" dirty="0">
                          <a:solidFill>
                            <a:schemeClr val="bg1"/>
                          </a:solidFill>
                          <a:effectLst/>
                        </a:rPr>
                        <a:t>50 </a:t>
                      </a:r>
                      <a:r>
                        <a:rPr lang="ru-RU" sz="1000" b="0" u="none" strike="noStrike" kern="1200" dirty="0">
                          <a:solidFill>
                            <a:schemeClr val="bg1"/>
                          </a:solidFill>
                          <a:effectLst/>
                        </a:rPr>
                        <a:t>часов партнерских часов для консультаций внедрения и разработки</a:t>
                      </a:r>
                      <a:endParaRPr lang="en-US" sz="14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extLst>
                  <a:ext uri="{0D108BD9-81ED-4DB2-BD59-A6C34878D82A}">
                    <a16:rowId xmlns:a16="http://schemas.microsoft.com/office/drawing/2014/main" val="2867195759"/>
                  </a:ext>
                </a:extLst>
              </a:tr>
              <a:tr h="460974">
                <a:tc>
                  <a:txBody>
                    <a:bodyPr/>
                    <a:lstStyle/>
                    <a:p>
                      <a:pPr marL="0" marR="0" indent="0" algn="l" rtl="0" eaLnBrk="1" fontAlgn="auto" latinLnBrk="0" hangingPunct="1">
                        <a:spcBef>
                          <a:spcPts val="0"/>
                        </a:spcBef>
                        <a:spcAft>
                          <a:spcPts val="0"/>
                        </a:spcAft>
                      </a:pPr>
                      <a:r>
                        <a:rPr lang="en-US" sz="1300" b="0" u="none" strike="noStrike" dirty="0">
                          <a:solidFill>
                            <a:schemeClr val="bg1"/>
                          </a:solidFill>
                          <a:effectLst/>
                        </a:rPr>
                        <a:t>Silver</a:t>
                      </a:r>
                      <a:endParaRPr lang="en-US" sz="13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tc>
                  <a:txBody>
                    <a:bodyPr/>
                    <a:lstStyle/>
                    <a:p>
                      <a:pPr marL="0" marR="0" indent="0" algn="l" rtl="0" eaLnBrk="1" fontAlgn="auto" latinLnBrk="0" hangingPunct="1">
                        <a:spcBef>
                          <a:spcPts val="0"/>
                        </a:spcBef>
                        <a:spcAft>
                          <a:spcPts val="0"/>
                        </a:spcAft>
                      </a:pPr>
                      <a:r>
                        <a:rPr lang="ru-RU" sz="1000" b="0" u="none" strike="noStrike" kern="1200" dirty="0">
                          <a:solidFill>
                            <a:schemeClr val="bg1"/>
                          </a:solidFill>
                          <a:effectLst/>
                        </a:rPr>
                        <a:t>Неограниченное число запросов по </a:t>
                      </a:r>
                      <a:r>
                        <a:rPr lang="en-US" sz="1000" b="0" u="none" strike="noStrike" kern="1200" dirty="0">
                          <a:solidFill>
                            <a:schemeClr val="bg1"/>
                          </a:solidFill>
                          <a:effectLst/>
                        </a:rPr>
                        <a:t>Presale</a:t>
                      </a:r>
                      <a:endParaRPr lang="en-US" sz="1400" b="0" u="none" strike="noStrike" dirty="0">
                        <a:solidFill>
                          <a:schemeClr val="bg1"/>
                        </a:solidFill>
                        <a:effectLst/>
                      </a:endParaRPr>
                    </a:p>
                    <a:p>
                      <a:pPr marL="0" marR="0" indent="0" algn="l" rtl="0" eaLnBrk="1" fontAlgn="auto" latinLnBrk="0" hangingPunct="1">
                        <a:spcBef>
                          <a:spcPts val="0"/>
                        </a:spcBef>
                        <a:spcAft>
                          <a:spcPts val="0"/>
                        </a:spcAft>
                      </a:pPr>
                      <a:r>
                        <a:rPr lang="ru-RU" sz="1000" b="0" u="none" strike="noStrike" kern="1200" dirty="0">
                          <a:solidFill>
                            <a:schemeClr val="bg1"/>
                          </a:solidFill>
                          <a:effectLst/>
                        </a:rPr>
                        <a:t>2</a:t>
                      </a:r>
                      <a:r>
                        <a:rPr lang="en-US" sz="1000" b="0" u="none" strike="noStrike" kern="1200" dirty="0">
                          <a:solidFill>
                            <a:schemeClr val="bg1"/>
                          </a:solidFill>
                          <a:effectLst/>
                        </a:rPr>
                        <a:t>0 </a:t>
                      </a:r>
                      <a:r>
                        <a:rPr lang="ru-RU" sz="1000" b="0" u="none" strike="noStrike" kern="1200" dirty="0">
                          <a:solidFill>
                            <a:schemeClr val="bg1"/>
                          </a:solidFill>
                          <a:effectLst/>
                        </a:rPr>
                        <a:t>часов партнерских часов для консультаций внедрения и разработки</a:t>
                      </a:r>
                      <a:endParaRPr lang="en-US" sz="14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extLst>
                  <a:ext uri="{0D108BD9-81ED-4DB2-BD59-A6C34878D82A}">
                    <a16:rowId xmlns:a16="http://schemas.microsoft.com/office/drawing/2014/main" val="3017217161"/>
                  </a:ext>
                </a:extLst>
              </a:tr>
              <a:tr h="350429">
                <a:tc>
                  <a:txBody>
                    <a:bodyPr/>
                    <a:lstStyle/>
                    <a:p>
                      <a:pPr marL="0" marR="0" indent="0" algn="l" rtl="0" eaLnBrk="1" fontAlgn="auto" latinLnBrk="0" hangingPunct="1">
                        <a:spcBef>
                          <a:spcPts val="0"/>
                        </a:spcBef>
                        <a:spcAft>
                          <a:spcPts val="0"/>
                        </a:spcAft>
                      </a:pPr>
                      <a:r>
                        <a:rPr lang="en-US" sz="1300" b="0" u="none" strike="noStrike" dirty="0">
                          <a:solidFill>
                            <a:schemeClr val="bg1"/>
                          </a:solidFill>
                          <a:effectLst/>
                        </a:rPr>
                        <a:t>Action Pack</a:t>
                      </a:r>
                      <a:endParaRPr lang="en-US" sz="13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tc>
                  <a:txBody>
                    <a:bodyPr/>
                    <a:lstStyle/>
                    <a:p>
                      <a:pPr marL="0" marR="0" indent="0" algn="l" rtl="0" eaLnBrk="1" fontAlgn="auto" latinLnBrk="0" hangingPunct="1">
                        <a:spcBef>
                          <a:spcPts val="0"/>
                        </a:spcBef>
                        <a:spcAft>
                          <a:spcPts val="0"/>
                        </a:spcAft>
                      </a:pPr>
                      <a:r>
                        <a:rPr lang="en-US" sz="1000" b="0" u="none" strike="noStrike" kern="1200" dirty="0">
                          <a:solidFill>
                            <a:schemeClr val="bg1"/>
                          </a:solidFill>
                          <a:effectLst/>
                        </a:rPr>
                        <a:t>5 </a:t>
                      </a:r>
                      <a:r>
                        <a:rPr lang="ru-RU" sz="1000" b="0" u="none" strike="noStrike" kern="1200" dirty="0">
                          <a:solidFill>
                            <a:schemeClr val="bg1"/>
                          </a:solidFill>
                          <a:effectLst/>
                        </a:rPr>
                        <a:t>часов партнерских часов для запров </a:t>
                      </a:r>
                      <a:r>
                        <a:rPr lang="en-US" sz="1000" b="0" u="none" strike="noStrike" kern="1200" dirty="0">
                          <a:solidFill>
                            <a:schemeClr val="bg1"/>
                          </a:solidFill>
                          <a:effectLst/>
                        </a:rPr>
                        <a:t>Presale </a:t>
                      </a:r>
                      <a:r>
                        <a:rPr lang="ru-RU" sz="1000" b="0" u="none" strike="noStrike" kern="1200" dirty="0">
                          <a:solidFill>
                            <a:schemeClr val="bg1"/>
                          </a:solidFill>
                          <a:effectLst/>
                        </a:rPr>
                        <a:t>и консультаций внедрения и разработки</a:t>
                      </a:r>
                      <a:endParaRPr lang="en-US" sz="14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extLst>
                  <a:ext uri="{0D108BD9-81ED-4DB2-BD59-A6C34878D82A}">
                    <a16:rowId xmlns:a16="http://schemas.microsoft.com/office/drawing/2014/main" val="2018014273"/>
                  </a:ext>
                </a:extLst>
              </a:tr>
              <a:tr h="340523">
                <a:tc>
                  <a:txBody>
                    <a:bodyPr/>
                    <a:lstStyle/>
                    <a:p>
                      <a:pPr marL="0" marR="0" indent="0" algn="l" rtl="0" eaLnBrk="1" fontAlgn="auto" latinLnBrk="0" hangingPunct="1">
                        <a:spcBef>
                          <a:spcPts val="0"/>
                        </a:spcBef>
                        <a:spcAft>
                          <a:spcPts val="0"/>
                        </a:spcAft>
                      </a:pPr>
                      <a:r>
                        <a:rPr lang="en-US" sz="1300" b="0" u="none" strike="noStrike" dirty="0">
                          <a:solidFill>
                            <a:schemeClr val="bg1"/>
                          </a:solidFill>
                          <a:effectLst/>
                        </a:rPr>
                        <a:t>Network</a:t>
                      </a:r>
                      <a:endParaRPr lang="en-US" sz="13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tc>
                  <a:txBody>
                    <a:bodyPr/>
                    <a:lstStyle/>
                    <a:p>
                      <a:pPr marL="0" marR="0" indent="0" algn="l" rtl="0" eaLnBrk="1" fontAlgn="auto" latinLnBrk="0" hangingPunct="1">
                        <a:spcBef>
                          <a:spcPts val="0"/>
                        </a:spcBef>
                        <a:spcAft>
                          <a:spcPts val="0"/>
                        </a:spcAft>
                      </a:pPr>
                      <a:r>
                        <a:rPr lang="ru-RU" sz="1000" b="0" u="none" strike="noStrike" kern="1200" dirty="0">
                          <a:solidFill>
                            <a:schemeClr val="bg1"/>
                          </a:solidFill>
                          <a:effectLst/>
                        </a:rPr>
                        <a:t>недоступно</a:t>
                      </a:r>
                      <a:endParaRPr lang="en-US" sz="1400" b="0" i="0" u="none" strike="noStrike" dirty="0">
                        <a:solidFill>
                          <a:schemeClr val="bg1"/>
                        </a:solidFill>
                        <a:effectLst/>
                        <a:latin typeface="Arial" panose="020B0604020202020204" pitchFamily="34" charset="0"/>
                      </a:endParaRPr>
                    </a:p>
                  </a:txBody>
                  <a:tcPr marL="65364" marR="65364" marT="32682" marB="32682" anchor="ctr">
                    <a:solidFill>
                      <a:srgbClr val="0078D4"/>
                    </a:solidFill>
                  </a:tcPr>
                </a:tc>
                <a:extLst>
                  <a:ext uri="{0D108BD9-81ED-4DB2-BD59-A6C34878D82A}">
                    <a16:rowId xmlns:a16="http://schemas.microsoft.com/office/drawing/2014/main" val="2596726362"/>
                  </a:ext>
                </a:extLst>
              </a:tr>
            </a:tbl>
          </a:graphicData>
        </a:graphic>
      </p:graphicFrame>
      <p:sp>
        <p:nvSpPr>
          <p:cNvPr id="2" name="Rectangle 1">
            <a:extLst>
              <a:ext uri="{FF2B5EF4-FFF2-40B4-BE49-F238E27FC236}">
                <a16:creationId xmlns:a16="http://schemas.microsoft.com/office/drawing/2014/main" id="{02477DAA-BF52-47E4-A397-8B3A72B2E8D3}"/>
              </a:ext>
            </a:extLst>
          </p:cNvPr>
          <p:cNvSpPr/>
          <p:nvPr/>
        </p:nvSpPr>
        <p:spPr>
          <a:xfrm>
            <a:off x="6698323" y="1859978"/>
            <a:ext cx="5198723" cy="4078461"/>
          </a:xfrm>
          <a:prstGeom prst="rect">
            <a:avLst/>
          </a:prstGeom>
          <a:solidFill>
            <a:schemeClr val="bg1">
              <a:lumMod val="95000"/>
            </a:schemeClr>
          </a:solidFill>
          <a:ln w="3175">
            <a:solidFill>
              <a:schemeClr val="bg1">
                <a:lumMod val="75000"/>
              </a:schemeClr>
            </a:solidFill>
          </a:ln>
          <a:effectLst/>
        </p:spPr>
        <p:txBody>
          <a:bodyPr wrap="square" lIns="91415" tIns="89594" rIns="91415" bIns="89594">
            <a:noAutofit/>
          </a:bodyPr>
          <a:lstStyle/>
          <a:p>
            <a:pPr marL="336145" indent="-336145" defTabSz="913913">
              <a:spcBef>
                <a:spcPts val="600"/>
              </a:spcBef>
              <a:buFont typeface="Arial" panose="020B0604020202020204" pitchFamily="34" charset="0"/>
              <a:buChar char="•"/>
            </a:pPr>
            <a:r>
              <a:rPr lang="en-US" sz="1961" b="1" dirty="0">
                <a:cs typeface="Segoe UI Semibold" panose="020B0702040204020203" pitchFamily="34" charset="0"/>
                <a:hlinkClick r:id="rId5"/>
              </a:rPr>
              <a:t>http://aka.ms/TPDRU</a:t>
            </a:r>
            <a:br>
              <a:rPr lang="ru-RU" sz="1961" dirty="0">
                <a:cs typeface="Segoe UI Semibold" panose="020B0702040204020203" pitchFamily="34" charset="0"/>
              </a:rPr>
            </a:br>
            <a:r>
              <a:rPr lang="ru-RU" sz="1961" dirty="0">
                <a:cs typeface="Segoe UI Semibold" panose="020B0702040204020203" pitchFamily="34" charset="0"/>
              </a:rPr>
              <a:t>Ссылка для заведения обращения</a:t>
            </a:r>
            <a:br>
              <a:rPr lang="en-US" sz="1961" dirty="0">
                <a:cs typeface="Segoe UI Semibold" panose="020B0702040204020203" pitchFamily="34" charset="0"/>
              </a:rPr>
            </a:br>
            <a:endParaRPr lang="en-US" sz="1961" dirty="0">
              <a:cs typeface="Segoe UI Semibold" panose="020B0702040204020203" pitchFamily="34" charset="0"/>
            </a:endParaRPr>
          </a:p>
          <a:p>
            <a:pPr marL="336145" indent="-336145" defTabSz="913913">
              <a:spcBef>
                <a:spcPts val="600"/>
              </a:spcBef>
              <a:buFont typeface="Arial" panose="020B0604020202020204" pitchFamily="34" charset="0"/>
              <a:buChar char="•"/>
            </a:pPr>
            <a:r>
              <a:rPr lang="en-US" sz="1961" b="1" dirty="0">
                <a:cs typeface="Segoe UI Semibold" panose="020B0702040204020203" pitchFamily="34" charset="0"/>
                <a:hlinkClick r:id="rId6"/>
              </a:rPr>
              <a:t>http://aka.ms/AdvHelp</a:t>
            </a:r>
            <a:br>
              <a:rPr lang="ru-RU" sz="1961" dirty="0">
                <a:cs typeface="Segoe UI Semibold" panose="020B0702040204020203" pitchFamily="34" charset="0"/>
              </a:rPr>
            </a:br>
            <a:r>
              <a:rPr lang="ru-RU" sz="1961" dirty="0">
                <a:cs typeface="Segoe UI Semibold" panose="020B0702040204020203" pitchFamily="34" charset="0"/>
              </a:rPr>
              <a:t>Инструкция - как открыть обращение</a:t>
            </a:r>
            <a:br>
              <a:rPr lang="en-US" sz="1961" dirty="0">
                <a:cs typeface="Segoe UI Semibold" panose="020B0702040204020203" pitchFamily="34" charset="0"/>
              </a:rPr>
            </a:br>
            <a:endParaRPr lang="ru-RU" sz="1961" dirty="0">
              <a:cs typeface="Segoe UI Semibold" panose="020B0702040204020203" pitchFamily="34" charset="0"/>
            </a:endParaRPr>
          </a:p>
          <a:p>
            <a:pPr marL="336145" indent="-336145" defTabSz="913913">
              <a:spcBef>
                <a:spcPts val="600"/>
              </a:spcBef>
              <a:buFont typeface="Arial" panose="020B0604020202020204" pitchFamily="34" charset="0"/>
              <a:buChar char="•"/>
            </a:pPr>
            <a:r>
              <a:rPr lang="en-US" sz="1961" b="1" dirty="0">
                <a:cs typeface="Segoe UI Semibold" panose="020B0702040204020203" pitchFamily="34" charset="0"/>
                <a:hlinkClick r:id="rId7"/>
              </a:rPr>
              <a:t>http://aka.ms/PartnerOnline</a:t>
            </a:r>
            <a:br>
              <a:rPr lang="en-US" sz="1961" dirty="0">
                <a:cs typeface="Segoe UI Semibold" panose="020B0702040204020203" pitchFamily="34" charset="0"/>
              </a:rPr>
            </a:br>
            <a:r>
              <a:rPr lang="ru-RU" sz="1961" dirty="0">
                <a:cs typeface="Segoe UI Semibold" panose="020B0702040204020203" pitchFamily="34" charset="0"/>
              </a:rPr>
              <a:t>Список готовых технических 1:1 сессий</a:t>
            </a:r>
            <a:br>
              <a:rPr lang="ru-RU" sz="1961" dirty="0">
                <a:cs typeface="Segoe UI Semibold" panose="020B0702040204020203" pitchFamily="34" charset="0"/>
              </a:rPr>
            </a:br>
            <a:r>
              <a:rPr lang="ru-RU" sz="1961" dirty="0">
                <a:cs typeface="Segoe UI Semibold" panose="020B0702040204020203" pitchFamily="34" charset="0"/>
              </a:rPr>
              <a:t>для Партнеров на русском языке по Вашему запросу</a:t>
            </a:r>
            <a:endParaRPr lang="en-IN" sz="1961" dirty="0">
              <a:cs typeface="Segoe UI Semibold" panose="020B0702040204020203" pitchFamily="34" charset="0"/>
            </a:endParaRPr>
          </a:p>
        </p:txBody>
      </p:sp>
      <p:sp>
        <p:nvSpPr>
          <p:cNvPr id="3" name="Text Placeholder 1" descr="Applications and Infrastructure&#10;">
            <a:extLst>
              <a:ext uri="{FF2B5EF4-FFF2-40B4-BE49-F238E27FC236}">
                <a16:creationId xmlns:a16="http://schemas.microsoft.com/office/drawing/2014/main" id="{DEF669C6-5C1C-4B7A-95B4-FBC18E7250F6}"/>
              </a:ext>
            </a:extLst>
          </p:cNvPr>
          <p:cNvSpPr txBox="1">
            <a:spLocks/>
          </p:cNvSpPr>
          <p:nvPr/>
        </p:nvSpPr>
        <p:spPr>
          <a:xfrm>
            <a:off x="6698755" y="1157506"/>
            <a:ext cx="5198723" cy="702472"/>
          </a:xfrm>
          <a:prstGeom prst="rect">
            <a:avLst/>
          </a:prstGeom>
          <a:solidFill>
            <a:srgbClr val="0078D4"/>
          </a:solidFill>
          <a:ln w="3175">
            <a:noFill/>
          </a:ln>
        </p:spPr>
        <p:txBody>
          <a:bodyPr vert="horz" wrap="square" lIns="91415" tIns="89594" rIns="91415" bIns="89594" rtlCol="0" anchor="ctr">
            <a:noAutofit/>
          </a:bodyPr>
          <a:lstStyle>
            <a:defPPr>
              <a:defRPr lang="en-US"/>
            </a:defPPr>
            <a:lvl1pPr marR="0" indent="0" defTabSz="914363" fontAlgn="auto">
              <a:lnSpc>
                <a:spcPct val="100000"/>
              </a:lnSpc>
              <a:spcBef>
                <a:spcPts val="0"/>
              </a:spcBef>
              <a:spcAft>
                <a:spcPts val="0"/>
              </a:spcAft>
              <a:buClrTx/>
              <a:buSzPct val="80000"/>
              <a:buFont typeface="Arial" pitchFamily="34" charset="0"/>
              <a:buNone/>
              <a:tabLst/>
              <a:defRPr sz="2352" spc="0" baseline="0">
                <a:solidFill>
                  <a:srgbClr val="FFFFFF"/>
                </a:solidFill>
                <a:latin typeface="+mj-lt"/>
                <a:cs typeface="Segoe UI Semibold" panose="020B0702040204020203" pitchFamily="34" charset="0"/>
              </a:defRPr>
            </a:lvl1pPr>
            <a:lvl2pPr marL="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bg2"/>
                    </a:gs>
                    <a:gs pos="6000">
                      <a:schemeClr val="bg2"/>
                    </a:gs>
                  </a:gsLst>
                  <a:lin ang="5400000" scaled="0"/>
                </a:gradFill>
              </a:defRPr>
            </a:lvl2pPr>
            <a:lvl3pPr marL="231775" marR="0" indent="0" defTabSz="914363" fontAlgn="auto">
              <a:lnSpc>
                <a:spcPct val="90000"/>
              </a:lnSpc>
              <a:spcBef>
                <a:spcPct val="20000"/>
              </a:spcBef>
              <a:spcAft>
                <a:spcPts val="0"/>
              </a:spcAft>
              <a:buClrTx/>
              <a:buSzPct val="90000"/>
              <a:buFont typeface="Wingdings" pitchFamily="2" charset="2"/>
              <a:buNone/>
              <a:tabLst>
                <a:tab pos="798513" algn="l"/>
              </a:tabLst>
              <a:defRPr sz="2000" spc="0" baseline="0">
                <a:gradFill>
                  <a:gsLst>
                    <a:gs pos="100000">
                      <a:schemeClr val="bg2"/>
                    </a:gs>
                    <a:gs pos="6000">
                      <a:schemeClr val="bg2"/>
                    </a:gs>
                  </a:gsLst>
                  <a:lin ang="5400000" scaled="0"/>
                </a:gradFill>
              </a:defRPr>
            </a:lvl3pPr>
            <a:lvl4pPr marL="457200" marR="0" indent="0" defTabSz="914363" fontAlgn="auto">
              <a:lnSpc>
                <a:spcPct val="90000"/>
              </a:lnSpc>
              <a:spcBef>
                <a:spcPct val="20000"/>
              </a:spcBef>
              <a:spcAft>
                <a:spcPts val="0"/>
              </a:spcAft>
              <a:buClrTx/>
              <a:buSzPct val="90000"/>
              <a:buFont typeface="Wingdings" pitchFamily="2" charset="2"/>
              <a:buNone/>
              <a:tabLst/>
              <a:defRPr sz="2000" spc="0" baseline="0">
                <a:gradFill>
                  <a:gsLst>
                    <a:gs pos="100000">
                      <a:schemeClr val="bg2"/>
                    </a:gs>
                    <a:gs pos="6000">
                      <a:schemeClr val="bg2"/>
                    </a:gs>
                  </a:gsLst>
                  <a:lin ang="5400000" scaled="0"/>
                </a:gradFill>
              </a:defRPr>
            </a:lvl4pPr>
            <a:lvl5pPr marL="693738" marR="0" indent="0" defTabSz="914363" fontAlgn="auto">
              <a:lnSpc>
                <a:spcPct val="90000"/>
              </a:lnSpc>
              <a:spcBef>
                <a:spcPct val="20000"/>
              </a:spcBef>
              <a:spcAft>
                <a:spcPts val="0"/>
              </a:spcAft>
              <a:buClrTx/>
              <a:buSzPct val="90000"/>
              <a:buFont typeface="Wingdings" pitchFamily="2" charset="2"/>
              <a:buNone/>
              <a:tabLst>
                <a:tab pos="1255713" algn="l"/>
              </a:tabLst>
              <a:defRPr sz="2000" spc="0" baseline="0">
                <a:gradFill>
                  <a:gsLst>
                    <a:gs pos="100000">
                      <a:schemeClr val="bg2"/>
                    </a:gs>
                    <a:gs pos="6000">
                      <a:schemeClr val="bg2"/>
                    </a:gs>
                  </a:gsLst>
                  <a:lin ang="5400000" scaled="0"/>
                </a:gradFill>
              </a:defRPr>
            </a:lvl5pPr>
            <a:lvl6pPr marL="2514499" indent="-228591" defTabSz="914363">
              <a:spcBef>
                <a:spcPct val="20000"/>
              </a:spcBef>
              <a:buFont typeface="Arial" pitchFamily="34" charset="0"/>
              <a:buChar char="•"/>
              <a:defRPr sz="2000"/>
            </a:lvl6pPr>
            <a:lvl7pPr marL="2971681" indent="-228591" defTabSz="914363">
              <a:spcBef>
                <a:spcPct val="20000"/>
              </a:spcBef>
              <a:buFont typeface="Arial" pitchFamily="34" charset="0"/>
              <a:buChar char="•"/>
              <a:defRPr sz="2000"/>
            </a:lvl7pPr>
            <a:lvl8pPr marL="3428863" indent="-228591" defTabSz="914363">
              <a:spcBef>
                <a:spcPct val="20000"/>
              </a:spcBef>
              <a:buFont typeface="Arial" pitchFamily="34" charset="0"/>
              <a:buChar char="•"/>
              <a:defRPr sz="2000"/>
            </a:lvl8pPr>
            <a:lvl9pPr marL="3886045" indent="-228591" defTabSz="914363">
              <a:spcBef>
                <a:spcPct val="20000"/>
              </a:spcBef>
              <a:buFont typeface="Arial" pitchFamily="34" charset="0"/>
              <a:buChar char="•"/>
              <a:defRPr sz="2000"/>
            </a:lvl9pPr>
          </a:lstStyle>
          <a:p>
            <a:pPr algn="ctr"/>
            <a:r>
              <a:rPr lang="ru-RU" sz="1961" dirty="0">
                <a:solidFill>
                  <a:schemeClr val="bg1"/>
                </a:solidFill>
                <a:latin typeface="+mn-lt"/>
              </a:rPr>
              <a:t>Как получить консультацию?</a:t>
            </a:r>
            <a:endParaRPr lang="en-IN" sz="1961" dirty="0">
              <a:solidFill>
                <a:schemeClr val="bg1"/>
              </a:solidFill>
              <a:latin typeface="+mn-lt"/>
            </a:endParaRPr>
          </a:p>
        </p:txBody>
      </p:sp>
    </p:spTree>
    <p:extLst>
      <p:ext uri="{BB962C8B-B14F-4D97-AF65-F5344CB8AC3E}">
        <p14:creationId xmlns:p14="http://schemas.microsoft.com/office/powerpoint/2010/main" val="13699816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5.potx" id="{1DDE26AD-FCDB-497F-934C-DE1647EF5047}" vid="{CBF047EE-8A2D-4DFD-80E1-D9926FB95026}"/>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7EA0EC8ABE9944BA1775F279B05E230" ma:contentTypeVersion="9" ma:contentTypeDescription="Create a new document." ma:contentTypeScope="" ma:versionID="c10578a7ab0ded07a9cacb77c02726df">
  <xsd:schema xmlns:xsd="http://www.w3.org/2001/XMLSchema" xmlns:xs="http://www.w3.org/2001/XMLSchema" xmlns:p="http://schemas.microsoft.com/office/2006/metadata/properties" xmlns:ns2="720131e6-2006-4809-82fb-c59d134e03c1" xmlns:ns3="5f24ecce-7c6f-466b-83df-e0c0eebfd2ca" targetNamespace="http://schemas.microsoft.com/office/2006/metadata/properties" ma:root="true" ma:fieldsID="73b6fd8d1e6b216893cdd29d52e95676" ns2:_="" ns3:_="">
    <xsd:import namespace="720131e6-2006-4809-82fb-c59d134e03c1"/>
    <xsd:import namespace="5f24ecce-7c6f-466b-83df-e0c0eebfd2ca"/>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20131e6-2006-4809-82fb-c59d134e03c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f24ecce-7c6f-466b-83df-e0c0eebfd2ca"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B542C22-EBFD-4D3E-AA34-4CA4E40EF1E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20131e6-2006-4809-82fb-c59d134e03c1"/>
    <ds:schemaRef ds:uri="5f24ecce-7c6f-466b-83df-e0c0eebfd2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2E5A111-43EB-40F1-87EF-BBAD19231C1E}">
  <ds:schemaRefs>
    <ds:schemaRef ds:uri="http://schemas.microsoft.com/office/2006/metadata/properties"/>
    <ds:schemaRef ds:uri="5f24ecce-7c6f-466b-83df-e0c0eebfd2ca"/>
    <ds:schemaRef ds:uri="720131e6-2006-4809-82fb-c59d134e03c1"/>
    <ds:schemaRef ds:uri="http://www.w3.org/XML/1998/namespace"/>
    <ds:schemaRef ds:uri="http://purl.org/dc/term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elements/1.1/"/>
  </ds:schemaRefs>
</ds:datastoreItem>
</file>

<file path=customXml/itemProps3.xml><?xml version="1.0" encoding="utf-8"?>
<ds:datastoreItem xmlns:ds="http://schemas.openxmlformats.org/officeDocument/2006/customXml" ds:itemID="{AD8DF9DD-CB19-4142-9B62-0BF8CAB7F9D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278</TotalTime>
  <Words>701</Words>
  <Application>Microsoft Office PowerPoint</Application>
  <PresentationFormat>Widescreen</PresentationFormat>
  <Paragraphs>55</Paragraphs>
  <Slides>3</Slides>
  <Notes>2</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3</vt:i4>
      </vt:variant>
    </vt:vector>
  </HeadingPairs>
  <TitlesOfParts>
    <vt:vector size="15" baseType="lpstr">
      <vt:lpstr>Arial</vt:lpstr>
      <vt:lpstr>Calibri</vt:lpstr>
      <vt:lpstr>Calibri Light</vt:lpstr>
      <vt:lpstr>Consolas</vt:lpstr>
      <vt:lpstr>Segoe UI</vt:lpstr>
      <vt:lpstr>Segoe UI </vt:lpstr>
      <vt:lpstr>Segoe UI Light</vt:lpstr>
      <vt:lpstr>Segoe UI Semibold</vt:lpstr>
      <vt:lpstr>Segoe UI Semilight</vt:lpstr>
      <vt:lpstr>Wingdings</vt:lpstr>
      <vt:lpstr>Office Theme</vt:lpstr>
      <vt:lpstr>3_WHITE TEMPLATE</vt:lpstr>
      <vt:lpstr>Технический Presale и Внедрение для Партнеров TPDRU  </vt:lpstr>
      <vt:lpstr>PowerPoint Presentation</vt:lpstr>
      <vt:lpstr>Преимущества и шаги</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Технические проекты  Взаимодействуйте с нашей командой технических консультантов для партнеров Microsoft, чтобы развивать ключевые для вашего бизнеса возможности.</dc:title>
  <dc:creator>Evgeny Artemyev</dc:creator>
  <cp:lastModifiedBy>Evgeny Artemyev</cp:lastModifiedBy>
  <cp:revision>8</cp:revision>
  <dcterms:created xsi:type="dcterms:W3CDTF">2018-11-20T09:25:41Z</dcterms:created>
  <dcterms:modified xsi:type="dcterms:W3CDTF">2020-09-22T13:42:47Z</dcterms:modified>
  <cp:contentStatus>Final</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0x01010037EA0EC8ABE9944BA1775F279B05E230</vt:lpwstr>
  </property>
  <property fmtid="{D5CDD505-2E9C-101B-9397-08002B2CF9AE}" pid="3" name="_MarkAsFinal">
    <vt:bool>true</vt:bool>
  </property>
</Properties>
</file>