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53E06-0E24-452B-A912-AB61421A20B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809F8-C8B2-481E-A676-61A8334CA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809F8-C8B2-481E-A676-61A8334CA6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0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60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7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68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4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24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5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3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80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82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551C-97C7-4651-B4BB-72B0D8730814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18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14285" y="407971"/>
            <a:ext cx="10297551" cy="3566160"/>
          </a:xfrm>
        </p:spPr>
        <p:txBody>
          <a:bodyPr/>
          <a:lstStyle/>
          <a:p>
            <a:r>
              <a:rPr lang="ru-RU" dirty="0"/>
              <a:t>Лабораторная работа 5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подготовил </a:t>
            </a:r>
            <a:r>
              <a:rPr lang="ru-RU" dirty="0" err="1"/>
              <a:t>Чепыгов</a:t>
            </a:r>
            <a:r>
              <a:rPr lang="ru-RU" dirty="0"/>
              <a:t>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8352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09" y="782928"/>
            <a:ext cx="8324850" cy="1450757"/>
          </a:xfrm>
        </p:spPr>
        <p:txBody>
          <a:bodyPr>
            <a:normAutofit/>
          </a:bodyPr>
          <a:lstStyle/>
          <a:p>
            <a:r>
              <a:rPr lang="ru-RU" dirty="0"/>
              <a:t>Строим график по векторам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801B6E-FD98-4BAC-97A2-B2CB13FF7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39" y="1661865"/>
            <a:ext cx="7002775" cy="4413207"/>
          </a:xfrm>
        </p:spPr>
      </p:pic>
    </p:spTree>
    <p:extLst>
      <p:ext uri="{BB962C8B-B14F-4D97-AF65-F5344CB8AC3E}">
        <p14:creationId xmlns:p14="http://schemas.microsoft.com/office/powerpoint/2010/main" val="17841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326" y="-163607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Решаем задачу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809750" y="1596353"/>
            <a:ext cx="10058400" cy="40233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1200" y="561771"/>
            <a:ext cx="4657725" cy="14287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l="4987" r="44638"/>
          <a:stretch/>
        </p:blipFill>
        <p:spPr bwMode="auto">
          <a:xfrm>
            <a:off x="5510790" y="562553"/>
            <a:ext cx="1913370" cy="6239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4"/>
          <a:srcRect l="5957" b="17029"/>
          <a:stretch/>
        </p:blipFill>
        <p:spPr bwMode="auto">
          <a:xfrm>
            <a:off x="7470197" y="2338387"/>
            <a:ext cx="2105025" cy="2181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67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220"/>
            <a:ext cx="8596668" cy="1320800"/>
          </a:xfrm>
        </p:spPr>
        <p:txBody>
          <a:bodyPr/>
          <a:lstStyle/>
          <a:p>
            <a:r>
              <a:rPr lang="ru-RU" dirty="0"/>
              <a:t>Строим график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A8D71F-BD8C-46ED-82C6-DF8F43677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" y="2047496"/>
            <a:ext cx="5979249" cy="2998461"/>
          </a:xfr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836" y="606657"/>
            <a:ext cx="4724400" cy="5905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355686" y="1209473"/>
            <a:ext cx="407670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5FADE-9034-46E4-84B6-F3AF8183C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82" y="3459638"/>
            <a:ext cx="6438139" cy="32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 график по матричным преобразованиям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B67F02A-6865-4284-A1C7-348E9B720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52" y="2160588"/>
            <a:ext cx="7063733" cy="3881437"/>
          </a:xfrm>
        </p:spPr>
      </p:pic>
    </p:spTree>
    <p:extLst>
      <p:ext uri="{BB962C8B-B14F-4D97-AF65-F5344CB8AC3E}">
        <p14:creationId xmlns:p14="http://schemas.microsoft.com/office/powerpoint/2010/main" val="218735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Поворачиваем рисунок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390BC57-32D5-4BCA-9534-6E8088E72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83" y="2281238"/>
            <a:ext cx="8427109" cy="4024312"/>
          </a:xfrm>
        </p:spPr>
      </p:pic>
    </p:spTree>
    <p:extLst>
      <p:ext uri="{BB962C8B-B14F-4D97-AF65-F5344CB8AC3E}">
        <p14:creationId xmlns:p14="http://schemas.microsoft.com/office/powerpoint/2010/main" val="137030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Отражаем рисунок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CC6C9C-0085-4DD6-B9BB-90E2E0BC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3" y="1777528"/>
            <a:ext cx="8254673" cy="3881437"/>
          </a:xfrm>
        </p:spPr>
      </p:pic>
    </p:spTree>
    <p:extLst>
      <p:ext uri="{BB962C8B-B14F-4D97-AF65-F5344CB8AC3E}">
        <p14:creationId xmlns:p14="http://schemas.microsoft.com/office/powerpoint/2010/main" val="337282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76266" cy="1320800"/>
          </a:xfrm>
        </p:spPr>
        <p:txBody>
          <a:bodyPr/>
          <a:lstStyle/>
          <a:p>
            <a:r>
              <a:rPr lang="ru-RU" dirty="0"/>
              <a:t>Делаем дилатацию рисунка(увеличение)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CEBB680-27E3-420B-857D-592579423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32" y="2024664"/>
            <a:ext cx="6840936" cy="3881437"/>
          </a:xfrm>
        </p:spPr>
      </p:pic>
    </p:spTree>
    <p:extLst>
      <p:ext uri="{BB962C8B-B14F-4D97-AF65-F5344CB8AC3E}">
        <p14:creationId xmlns:p14="http://schemas.microsoft.com/office/powerpoint/2010/main" val="393677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9976" y="1845734"/>
            <a:ext cx="5908431" cy="145075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7492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35</Words>
  <Application>Microsoft Office PowerPoint</Application>
  <PresentationFormat>Широкоэкранный</PresentationFormat>
  <Paragraphs>11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Аспект</vt:lpstr>
      <vt:lpstr>Лабораторная работа 5</vt:lpstr>
      <vt:lpstr>Строим график по векторам</vt:lpstr>
      <vt:lpstr>Решаем задачу</vt:lpstr>
      <vt:lpstr>Строим график</vt:lpstr>
      <vt:lpstr>Реализуем график по матричным преобразованиям</vt:lpstr>
      <vt:lpstr>Поворачиваем рисунок</vt:lpstr>
      <vt:lpstr>Отражаем рисунок</vt:lpstr>
      <vt:lpstr>Делаем дилатацию рисунка(увеличение)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Чепыгов Евгений Алексеевич</dc:creator>
  <cp:lastModifiedBy>Чепыгов Евгений Алексеевич</cp:lastModifiedBy>
  <cp:revision>10</cp:revision>
  <dcterms:created xsi:type="dcterms:W3CDTF">2020-11-11T10:27:28Z</dcterms:created>
  <dcterms:modified xsi:type="dcterms:W3CDTF">2020-12-12T18:18:32Z</dcterms:modified>
</cp:coreProperties>
</file>